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8"/>
  </p:notesMasterIdLst>
  <p:handoutMasterIdLst>
    <p:handoutMasterId r:id="rId19"/>
  </p:handoutMasterIdLst>
  <p:sldIdLst>
    <p:sldId id="306" r:id="rId5"/>
    <p:sldId id="314" r:id="rId6"/>
    <p:sldId id="315" r:id="rId7"/>
    <p:sldId id="316" r:id="rId8"/>
    <p:sldId id="304" r:id="rId9"/>
    <p:sldId id="318" r:id="rId10"/>
    <p:sldId id="319" r:id="rId11"/>
    <p:sldId id="317" r:id="rId12"/>
    <p:sldId id="320" r:id="rId13"/>
    <p:sldId id="321" r:id="rId14"/>
    <p:sldId id="311" r:id="rId15"/>
    <p:sldId id="323" r:id="rId16"/>
    <p:sldId id="312" r:id="rId17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B15AB-B645-4D42-83B7-F56933ABFE4C}" v="138" dt="2022-05-20T01:51:53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967" autoAdjust="0"/>
  </p:normalViewPr>
  <p:slideViewPr>
    <p:cSldViewPr snapToGrid="0">
      <p:cViewPr>
        <p:scale>
          <a:sx n="62" d="100"/>
          <a:sy n="62" d="100"/>
        </p:scale>
        <p:origin x="-102" y="-294"/>
      </p:cViewPr>
      <p:guideLst>
        <p:guide orient="horz" pos="1392"/>
        <p:guide orient="horz" pos="3168"/>
        <p:guide pos="7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o Moreno" userId="098617de9ffcdc7a" providerId="LiveId" clId="{0D8B15AB-B645-4D42-83B7-F56933ABFE4C}"/>
    <pc:docChg chg="undo custSel addSld delSld modSld sldOrd">
      <pc:chgData name="Aldo Moreno" userId="098617de9ffcdc7a" providerId="LiveId" clId="{0D8B15AB-B645-4D42-83B7-F56933ABFE4C}" dt="2022-05-16T01:07:57.679" v="4083" actId="121"/>
      <pc:docMkLst>
        <pc:docMk/>
      </pc:docMkLst>
      <pc:sldChg chg="modSp del">
        <pc:chgData name="Aldo Moreno" userId="098617de9ffcdc7a" providerId="LiveId" clId="{0D8B15AB-B645-4D42-83B7-F56933ABFE4C}" dt="2022-05-15T21:55:29.940" v="503" actId="2696"/>
        <pc:sldMkLst>
          <pc:docMk/>
          <pc:sldMk cId="783914445" sldId="294"/>
        </pc:sldMkLst>
        <pc:graphicFrameChg chg="mod">
          <ac:chgData name="Aldo Moreno" userId="098617de9ffcdc7a" providerId="LiveId" clId="{0D8B15AB-B645-4D42-83B7-F56933ABFE4C}" dt="2022-05-15T21:55:24.387" v="502"/>
          <ac:graphicFrameMkLst>
            <pc:docMk/>
            <pc:sldMk cId="783914445" sldId="294"/>
            <ac:graphicFrameMk id="8" creationId="{314209B2-7DC1-4F18-AD3E-91CE29A6776E}"/>
          </ac:graphicFrameMkLst>
        </pc:graphicFrameChg>
      </pc:sldChg>
      <pc:sldChg chg="del">
        <pc:chgData name="Aldo Moreno" userId="098617de9ffcdc7a" providerId="LiveId" clId="{0D8B15AB-B645-4D42-83B7-F56933ABFE4C}" dt="2022-05-15T21:55:32.845" v="504" actId="2696"/>
        <pc:sldMkLst>
          <pc:docMk/>
          <pc:sldMk cId="277827655" sldId="295"/>
        </pc:sldMkLst>
      </pc:sldChg>
      <pc:sldChg chg="del">
        <pc:chgData name="Aldo Moreno" userId="098617de9ffcdc7a" providerId="LiveId" clId="{0D8B15AB-B645-4D42-83B7-F56933ABFE4C}" dt="2022-05-15T23:47:18.171" v="3969" actId="2696"/>
        <pc:sldMkLst>
          <pc:docMk/>
          <pc:sldMk cId="3159288639" sldId="303"/>
        </pc:sldMkLst>
      </pc:sldChg>
      <pc:sldChg chg="addSp delSp modSp mod ord modClrScheme chgLayout">
        <pc:chgData name="Aldo Moreno" userId="098617de9ffcdc7a" providerId="LiveId" clId="{0D8B15AB-B645-4D42-83B7-F56933ABFE4C}" dt="2022-05-16T01:07:57.679" v="4083" actId="121"/>
        <pc:sldMkLst>
          <pc:docMk/>
          <pc:sldMk cId="3124766000" sldId="304"/>
        </pc:sldMkLst>
        <pc:spChg chg="mod">
          <ac:chgData name="Aldo Moreno" userId="098617de9ffcdc7a" providerId="LiveId" clId="{0D8B15AB-B645-4D42-83B7-F56933ABFE4C}" dt="2022-05-15T22:05:53.357" v="681" actId="26606"/>
          <ac:spMkLst>
            <pc:docMk/>
            <pc:sldMk cId="3124766000" sldId="304"/>
            <ac:spMk id="2" creationId="{CFACDA59-55A0-4EA5-B3E4-646D1D3B4CEB}"/>
          </ac:spMkLst>
        </pc:spChg>
        <pc:spChg chg="del">
          <ac:chgData name="Aldo Moreno" userId="098617de9ffcdc7a" providerId="LiveId" clId="{0D8B15AB-B645-4D42-83B7-F56933ABFE4C}" dt="2022-05-15T21:55:48.949" v="521" actId="478"/>
          <ac:spMkLst>
            <pc:docMk/>
            <pc:sldMk cId="3124766000" sldId="304"/>
            <ac:spMk id="3" creationId="{D14ABC42-7E22-4F59-A0B6-AD98B5CAE0C5}"/>
          </ac:spMkLst>
        </pc:spChg>
        <pc:spChg chg="mod ord">
          <ac:chgData name="Aldo Moreno" userId="098617de9ffcdc7a" providerId="LiveId" clId="{0D8B15AB-B645-4D42-83B7-F56933ABFE4C}" dt="2022-05-15T22:05:53.357" v="681" actId="26606"/>
          <ac:spMkLst>
            <pc:docMk/>
            <pc:sldMk cId="3124766000" sldId="304"/>
            <ac:spMk id="4" creationId="{1FE9CB6C-6FF8-4B8C-9B41-2DDD39B25DE3}"/>
          </ac:spMkLst>
        </pc:spChg>
        <pc:spChg chg="del">
          <ac:chgData name="Aldo Moreno" userId="098617de9ffcdc7a" providerId="LiveId" clId="{0D8B15AB-B645-4D42-83B7-F56933ABFE4C}" dt="2022-05-15T21:55:51.609" v="523" actId="478"/>
          <ac:spMkLst>
            <pc:docMk/>
            <pc:sldMk cId="3124766000" sldId="304"/>
            <ac:spMk id="5" creationId="{2347FB98-C049-45C5-86B4-4CF44B247B2C}"/>
          </ac:spMkLst>
        </pc:spChg>
        <pc:spChg chg="del mod">
          <ac:chgData name="Aldo Moreno" userId="098617de9ffcdc7a" providerId="LiveId" clId="{0D8B15AB-B645-4D42-83B7-F56933ABFE4C}" dt="2022-05-15T21:55:53.348" v="525" actId="478"/>
          <ac:spMkLst>
            <pc:docMk/>
            <pc:sldMk cId="3124766000" sldId="304"/>
            <ac:spMk id="6" creationId="{5A74CB9D-E60B-4C8A-B4E7-23BC1D9FA66E}"/>
          </ac:spMkLst>
        </pc:spChg>
        <pc:spChg chg="add del mod">
          <ac:chgData name="Aldo Moreno" userId="098617de9ffcdc7a" providerId="LiveId" clId="{0D8B15AB-B645-4D42-83B7-F56933ABFE4C}" dt="2022-05-15T21:55:57.736" v="528" actId="478"/>
          <ac:spMkLst>
            <pc:docMk/>
            <pc:sldMk cId="3124766000" sldId="304"/>
            <ac:spMk id="8" creationId="{C305C1C1-169A-BBEA-642A-0C6023CDD942}"/>
          </ac:spMkLst>
        </pc:spChg>
        <pc:spChg chg="add del mod">
          <ac:chgData name="Aldo Moreno" userId="098617de9ffcdc7a" providerId="LiveId" clId="{0D8B15AB-B645-4D42-83B7-F56933ABFE4C}" dt="2022-05-15T21:55:56.121" v="527" actId="478"/>
          <ac:spMkLst>
            <pc:docMk/>
            <pc:sldMk cId="3124766000" sldId="304"/>
            <ac:spMk id="10" creationId="{C5D1DD89-E139-50A9-6C25-DA7733D98FD0}"/>
          </ac:spMkLst>
        </pc:spChg>
        <pc:spChg chg="add del mod">
          <ac:chgData name="Aldo Moreno" userId="098617de9ffcdc7a" providerId="LiveId" clId="{0D8B15AB-B645-4D42-83B7-F56933ABFE4C}" dt="2022-05-15T21:55:54.965" v="526" actId="478"/>
          <ac:spMkLst>
            <pc:docMk/>
            <pc:sldMk cId="3124766000" sldId="304"/>
            <ac:spMk id="12" creationId="{AB5E20FC-85E7-8C46-72B4-6B0715B6FE78}"/>
          </ac:spMkLst>
        </pc:spChg>
        <pc:spChg chg="add mod">
          <ac:chgData name="Aldo Moreno" userId="098617de9ffcdc7a" providerId="LiveId" clId="{0D8B15AB-B645-4D42-83B7-F56933ABFE4C}" dt="2022-05-16T01:07:57.679" v="4083" actId="121"/>
          <ac:spMkLst>
            <pc:docMk/>
            <pc:sldMk cId="3124766000" sldId="304"/>
            <ac:spMk id="17" creationId="{81A10882-B577-AAA2-F09C-00F3035B8524}"/>
          </ac:spMkLst>
        </pc:spChg>
        <pc:spChg chg="add del mod">
          <ac:chgData name="Aldo Moreno" userId="098617de9ffcdc7a" providerId="LiveId" clId="{0D8B15AB-B645-4D42-83B7-F56933ABFE4C}" dt="2022-05-15T22:05:53.353" v="680" actId="26606"/>
          <ac:spMkLst>
            <pc:docMk/>
            <pc:sldMk cId="3124766000" sldId="304"/>
            <ac:spMk id="71" creationId="{4D8FFC7B-EE54-6D77-C7F0-1114C76962D4}"/>
          </ac:spMkLst>
        </pc:spChg>
        <pc:spChg chg="add del mod">
          <ac:chgData name="Aldo Moreno" userId="098617de9ffcdc7a" providerId="LiveId" clId="{0D8B15AB-B645-4D42-83B7-F56933ABFE4C}" dt="2022-05-15T22:05:53.353" v="680" actId="26606"/>
          <ac:spMkLst>
            <pc:docMk/>
            <pc:sldMk cId="3124766000" sldId="304"/>
            <ac:spMk id="73" creationId="{6B446D53-5376-78C0-39E6-D303A6C0D10A}"/>
          </ac:spMkLst>
        </pc:spChg>
        <pc:spChg chg="add del mod">
          <ac:chgData name="Aldo Moreno" userId="098617de9ffcdc7a" providerId="LiveId" clId="{0D8B15AB-B645-4D42-83B7-F56933ABFE4C}" dt="2022-05-15T22:05:53.353" v="680" actId="26606"/>
          <ac:spMkLst>
            <pc:docMk/>
            <pc:sldMk cId="3124766000" sldId="304"/>
            <ac:spMk id="75" creationId="{331CCF26-51A1-C030-DE60-FEF4B0447A26}"/>
          </ac:spMkLst>
        </pc:spChg>
        <pc:picChg chg="add mod">
          <ac:chgData name="Aldo Moreno" userId="098617de9ffcdc7a" providerId="LiveId" clId="{0D8B15AB-B645-4D42-83B7-F56933ABFE4C}" dt="2022-05-15T22:05:53.357" v="681" actId="26606"/>
          <ac:picMkLst>
            <pc:docMk/>
            <pc:sldMk cId="3124766000" sldId="304"/>
            <ac:picMk id="3074" creationId="{267BD47B-0029-6711-8243-FD10B104A566}"/>
          </ac:picMkLst>
        </pc:picChg>
      </pc:sldChg>
      <pc:sldChg chg="del">
        <pc:chgData name="Aldo Moreno" userId="098617de9ffcdc7a" providerId="LiveId" clId="{0D8B15AB-B645-4D42-83B7-F56933ABFE4C}" dt="2022-05-15T23:47:21.124" v="3970" actId="2696"/>
        <pc:sldMkLst>
          <pc:docMk/>
          <pc:sldMk cId="1403455250" sldId="305"/>
        </pc:sldMkLst>
      </pc:sldChg>
      <pc:sldChg chg="modSp mod">
        <pc:chgData name="Aldo Moreno" userId="098617de9ffcdc7a" providerId="LiveId" clId="{0D8B15AB-B645-4D42-83B7-F56933ABFE4C}" dt="2022-05-16T01:02:27.341" v="4012"/>
        <pc:sldMkLst>
          <pc:docMk/>
          <pc:sldMk cId="114769864" sldId="306"/>
        </pc:sldMkLst>
        <pc:spChg chg="mod">
          <ac:chgData name="Aldo Moreno" userId="098617de9ffcdc7a" providerId="LiveId" clId="{0D8B15AB-B645-4D42-83B7-F56933ABFE4C}" dt="2022-05-16T01:02:27.341" v="4012"/>
          <ac:spMkLst>
            <pc:docMk/>
            <pc:sldMk cId="114769864" sldId="306"/>
            <ac:spMk id="3" creationId="{A5F14073-9F68-4B7E-A576-26899D58C7A9}"/>
          </ac:spMkLst>
        </pc:spChg>
      </pc:sldChg>
      <pc:sldChg chg="del">
        <pc:chgData name="Aldo Moreno" userId="098617de9ffcdc7a" providerId="LiveId" clId="{0D8B15AB-B645-4D42-83B7-F56933ABFE4C}" dt="2022-05-15T23:47:32.605" v="3973" actId="2696"/>
        <pc:sldMkLst>
          <pc:docMk/>
          <pc:sldMk cId="1613598062" sldId="307"/>
        </pc:sldMkLst>
      </pc:sldChg>
      <pc:sldChg chg="del">
        <pc:chgData name="Aldo Moreno" userId="098617de9ffcdc7a" providerId="LiveId" clId="{0D8B15AB-B645-4D42-83B7-F56933ABFE4C}" dt="2022-05-15T23:48:24.170" v="3980" actId="2696"/>
        <pc:sldMkLst>
          <pc:docMk/>
          <pc:sldMk cId="365334912" sldId="308"/>
        </pc:sldMkLst>
      </pc:sldChg>
      <pc:sldChg chg="del">
        <pc:chgData name="Aldo Moreno" userId="098617de9ffcdc7a" providerId="LiveId" clId="{0D8B15AB-B645-4D42-83B7-F56933ABFE4C}" dt="2022-05-15T23:47:28.878" v="3972" actId="2696"/>
        <pc:sldMkLst>
          <pc:docMk/>
          <pc:sldMk cId="2227882511" sldId="309"/>
        </pc:sldMkLst>
      </pc:sldChg>
      <pc:sldChg chg="del ord">
        <pc:chgData name="Aldo Moreno" userId="098617de9ffcdc7a" providerId="LiveId" clId="{0D8B15AB-B645-4D42-83B7-F56933ABFE4C}" dt="2022-05-15T23:47:10.542" v="3966" actId="2696"/>
        <pc:sldMkLst>
          <pc:docMk/>
          <pc:sldMk cId="3561473475" sldId="310"/>
        </pc:sldMkLst>
      </pc:sldChg>
      <pc:sldChg chg="addSp delSp modSp mod ord">
        <pc:chgData name="Aldo Moreno" userId="098617de9ffcdc7a" providerId="LiveId" clId="{0D8B15AB-B645-4D42-83B7-F56933ABFE4C}" dt="2022-05-16T01:03:03.708" v="4021" actId="403"/>
        <pc:sldMkLst>
          <pc:docMk/>
          <pc:sldMk cId="3584772686" sldId="311"/>
        </pc:sldMkLst>
        <pc:spChg chg="mod">
          <ac:chgData name="Aldo Moreno" userId="098617de9ffcdc7a" providerId="LiveId" clId="{0D8B15AB-B645-4D42-83B7-F56933ABFE4C}" dt="2022-05-15T22:48:15.122" v="2754"/>
          <ac:spMkLst>
            <pc:docMk/>
            <pc:sldMk cId="3584772686" sldId="311"/>
            <ac:spMk id="2" creationId="{009FB28F-C9D7-439B-B863-44B4E851A0B0}"/>
          </ac:spMkLst>
        </pc:spChg>
        <pc:spChg chg="add del mod">
          <ac:chgData name="Aldo Moreno" userId="098617de9ffcdc7a" providerId="LiveId" clId="{0D8B15AB-B645-4D42-83B7-F56933ABFE4C}" dt="2022-05-15T23:19:07.720" v="2837"/>
          <ac:spMkLst>
            <pc:docMk/>
            <pc:sldMk cId="3584772686" sldId="311"/>
            <ac:spMk id="4" creationId="{3D18275B-7ED2-2FBE-E360-3AD7E31AAD3B}"/>
          </ac:spMkLst>
        </pc:spChg>
        <pc:spChg chg="add del mod">
          <ac:chgData name="Aldo Moreno" userId="098617de9ffcdc7a" providerId="LiveId" clId="{0D8B15AB-B645-4D42-83B7-F56933ABFE4C}" dt="2022-05-15T23:19:11.525" v="2840"/>
          <ac:spMkLst>
            <pc:docMk/>
            <pc:sldMk cId="3584772686" sldId="311"/>
            <ac:spMk id="6" creationId="{37F12FF2-EC48-FA9F-C592-DD410DCA8E69}"/>
          </ac:spMkLst>
        </pc:spChg>
        <pc:spChg chg="mod">
          <ac:chgData name="Aldo Moreno" userId="098617de9ffcdc7a" providerId="LiveId" clId="{0D8B15AB-B645-4D42-83B7-F56933ABFE4C}" dt="2022-05-15T23:57:08.084" v="4011" actId="20577"/>
          <ac:spMkLst>
            <pc:docMk/>
            <pc:sldMk cId="3584772686" sldId="311"/>
            <ac:spMk id="8" creationId="{50061247-EA4F-4DFA-AFCE-648487762CF7}"/>
          </ac:spMkLst>
        </pc:spChg>
        <pc:spChg chg="add del mod">
          <ac:chgData name="Aldo Moreno" userId="098617de9ffcdc7a" providerId="LiveId" clId="{0D8B15AB-B645-4D42-83B7-F56933ABFE4C}" dt="2022-05-15T23:18:59.325" v="2835"/>
          <ac:spMkLst>
            <pc:docMk/>
            <pc:sldMk cId="3584772686" sldId="311"/>
            <ac:spMk id="9" creationId="{093BF374-CDAB-F59D-6E91-2E3A04D49426}"/>
          </ac:spMkLst>
        </pc:spChg>
        <pc:spChg chg="mod">
          <ac:chgData name="Aldo Moreno" userId="098617de9ffcdc7a" providerId="LiveId" clId="{0D8B15AB-B645-4D42-83B7-F56933ABFE4C}" dt="2022-05-16T01:03:03.708" v="4021" actId="403"/>
          <ac:spMkLst>
            <pc:docMk/>
            <pc:sldMk cId="3584772686" sldId="311"/>
            <ac:spMk id="23" creationId="{249ACE4E-0038-4BA2-8883-8C3F73B79C44}"/>
          </ac:spMkLst>
        </pc:spChg>
        <pc:picChg chg="del">
          <ac:chgData name="Aldo Moreno" userId="098617de9ffcdc7a" providerId="LiveId" clId="{0D8B15AB-B645-4D42-83B7-F56933ABFE4C}" dt="2022-05-15T23:18:00.187" v="2830" actId="478"/>
          <ac:picMkLst>
            <pc:docMk/>
            <pc:sldMk cId="3584772686" sldId="311"/>
            <ac:picMk id="18" creationId="{B503D699-E643-4969-9463-5C6331D0C869}"/>
          </ac:picMkLst>
        </pc:picChg>
        <pc:picChg chg="add mod">
          <ac:chgData name="Aldo Moreno" userId="098617de9ffcdc7a" providerId="LiveId" clId="{0D8B15AB-B645-4D42-83B7-F56933ABFE4C}" dt="2022-05-15T23:19:07.720" v="2837"/>
          <ac:picMkLst>
            <pc:docMk/>
            <pc:sldMk cId="3584772686" sldId="311"/>
            <ac:picMk id="19" creationId="{103014CB-3762-ED70-761F-96684B2ECBE1}"/>
          </ac:picMkLst>
        </pc:picChg>
        <pc:picChg chg="del">
          <ac:chgData name="Aldo Moreno" userId="098617de9ffcdc7a" providerId="LiveId" clId="{0D8B15AB-B645-4D42-83B7-F56933ABFE4C}" dt="2022-05-15T23:17:59.442" v="2829" actId="478"/>
          <ac:picMkLst>
            <pc:docMk/>
            <pc:sldMk cId="3584772686" sldId="311"/>
            <ac:picMk id="20" creationId="{B8714555-7486-4DD7-A96C-52C276483584}"/>
          </ac:picMkLst>
        </pc:picChg>
        <pc:picChg chg="add mod">
          <ac:chgData name="Aldo Moreno" userId="098617de9ffcdc7a" providerId="LiveId" clId="{0D8B15AB-B645-4D42-83B7-F56933ABFE4C}" dt="2022-05-15T23:19:11.525" v="2840"/>
          <ac:picMkLst>
            <pc:docMk/>
            <pc:sldMk cId="3584772686" sldId="311"/>
            <ac:picMk id="21" creationId="{93DB0F9A-1E2C-7FC6-5408-2DDCE63ED67E}"/>
          </ac:picMkLst>
        </pc:picChg>
        <pc:picChg chg="del">
          <ac:chgData name="Aldo Moreno" userId="098617de9ffcdc7a" providerId="LiveId" clId="{0D8B15AB-B645-4D42-83B7-F56933ABFE4C}" dt="2022-05-15T23:17:40.825" v="2822" actId="478"/>
          <ac:picMkLst>
            <pc:docMk/>
            <pc:sldMk cId="3584772686" sldId="311"/>
            <ac:picMk id="22" creationId="{D8AC51EB-1C22-4303-8354-FC97950C7DE6}"/>
          </ac:picMkLst>
        </pc:picChg>
        <pc:picChg chg="add del mod">
          <ac:chgData name="Aldo Moreno" userId="098617de9ffcdc7a" providerId="LiveId" clId="{0D8B15AB-B645-4D42-83B7-F56933ABFE4C}" dt="2022-05-15T23:19:06.632" v="2836" actId="21"/>
          <ac:picMkLst>
            <pc:docMk/>
            <pc:sldMk cId="3584772686" sldId="311"/>
            <ac:picMk id="9218" creationId="{977CA7B1-DCED-4E04-58D1-6393E0A1030F}"/>
          </ac:picMkLst>
        </pc:picChg>
        <pc:picChg chg="add del mod">
          <ac:chgData name="Aldo Moreno" userId="098617de9ffcdc7a" providerId="LiveId" clId="{0D8B15AB-B645-4D42-83B7-F56933ABFE4C}" dt="2022-05-15T23:19:10.389" v="2839" actId="21"/>
          <ac:picMkLst>
            <pc:docMk/>
            <pc:sldMk cId="3584772686" sldId="311"/>
            <ac:picMk id="9220" creationId="{C2F085BB-5B6D-6AAB-3404-338F74A377F4}"/>
          </ac:picMkLst>
        </pc:picChg>
        <pc:picChg chg="add mod">
          <ac:chgData name="Aldo Moreno" userId="098617de9ffcdc7a" providerId="LiveId" clId="{0D8B15AB-B645-4D42-83B7-F56933ABFE4C}" dt="2022-05-15T23:18:59.325" v="2835"/>
          <ac:picMkLst>
            <pc:docMk/>
            <pc:sldMk cId="3584772686" sldId="311"/>
            <ac:picMk id="9222" creationId="{59516D1C-4020-A524-5F05-76D44A4EB689}"/>
          </ac:picMkLst>
        </pc:picChg>
      </pc:sldChg>
      <pc:sldChg chg="addSp delSp modSp mod ord modClrScheme chgLayout">
        <pc:chgData name="Aldo Moreno" userId="098617de9ffcdc7a" providerId="LiveId" clId="{0D8B15AB-B645-4D42-83B7-F56933ABFE4C}" dt="2022-05-16T01:05:27.471" v="4056" actId="478"/>
        <pc:sldMkLst>
          <pc:docMk/>
          <pc:sldMk cId="927313156" sldId="312"/>
        </pc:sldMkLst>
        <pc:spChg chg="add del mod">
          <ac:chgData name="Aldo Moreno" userId="098617de9ffcdc7a" providerId="LiveId" clId="{0D8B15AB-B645-4D42-83B7-F56933ABFE4C}" dt="2022-05-15T23:27:43.411" v="3298" actId="478"/>
          <ac:spMkLst>
            <pc:docMk/>
            <pc:sldMk cId="927313156" sldId="312"/>
            <ac:spMk id="3" creationId="{A916D73C-2F97-4D64-47C0-93216239AB13}"/>
          </ac:spMkLst>
        </pc:spChg>
        <pc:spChg chg="add del mod">
          <ac:chgData name="Aldo Moreno" userId="098617de9ffcdc7a" providerId="LiveId" clId="{0D8B15AB-B645-4D42-83B7-F56933ABFE4C}" dt="2022-05-15T23:27:44.229" v="3299" actId="478"/>
          <ac:spMkLst>
            <pc:docMk/>
            <pc:sldMk cId="927313156" sldId="312"/>
            <ac:spMk id="5" creationId="{47805644-35CD-6161-52BC-F7B20E06437E}"/>
          </ac:spMkLst>
        </pc:spChg>
        <pc:spChg chg="mod">
          <ac:chgData name="Aldo Moreno" userId="098617de9ffcdc7a" providerId="LiveId" clId="{0D8B15AB-B645-4D42-83B7-F56933ABFE4C}" dt="2022-05-15T23:40:33.710" v="3962" actId="26606"/>
          <ac:spMkLst>
            <pc:docMk/>
            <pc:sldMk cId="927313156" sldId="312"/>
            <ac:spMk id="6" creationId="{FF777B66-94CB-491C-AC6B-BDAC98E21D57}"/>
          </ac:spMkLst>
        </pc:spChg>
        <pc:spChg chg="mod">
          <ac:chgData name="Aldo Moreno" userId="098617de9ffcdc7a" providerId="LiveId" clId="{0D8B15AB-B645-4D42-83B7-F56933ABFE4C}" dt="2022-05-15T23:40:33.710" v="3962" actId="26606"/>
          <ac:spMkLst>
            <pc:docMk/>
            <pc:sldMk cId="927313156" sldId="312"/>
            <ac:spMk id="7" creationId="{42AF1107-8D35-4E35-93C7-D3640946F742}"/>
          </ac:spMkLst>
        </pc:spChg>
        <pc:spChg chg="add del mod">
          <ac:chgData name="Aldo Moreno" userId="098617de9ffcdc7a" providerId="LiveId" clId="{0D8B15AB-B645-4D42-83B7-F56933ABFE4C}" dt="2022-05-15T23:27:44.971" v="3300" actId="478"/>
          <ac:spMkLst>
            <pc:docMk/>
            <pc:sldMk cId="927313156" sldId="312"/>
            <ac:spMk id="10" creationId="{F749CB79-158D-819D-B7F1-A14B2531130F}"/>
          </ac:spMkLst>
        </pc:spChg>
        <pc:spChg chg="add del mod">
          <ac:chgData name="Aldo Moreno" userId="098617de9ffcdc7a" providerId="LiveId" clId="{0D8B15AB-B645-4D42-83B7-F56933ABFE4C}" dt="2022-05-15T23:27:45.616" v="3301" actId="478"/>
          <ac:spMkLst>
            <pc:docMk/>
            <pc:sldMk cId="927313156" sldId="312"/>
            <ac:spMk id="14" creationId="{19FADC3A-FFC8-310C-8C54-BB461C306E53}"/>
          </ac:spMkLst>
        </pc:spChg>
        <pc:spChg chg="del">
          <ac:chgData name="Aldo Moreno" userId="098617de9ffcdc7a" providerId="LiveId" clId="{0D8B15AB-B645-4D42-83B7-F56933ABFE4C}" dt="2022-05-15T23:34:21.968" v="3941" actId="478"/>
          <ac:spMkLst>
            <pc:docMk/>
            <pc:sldMk cId="927313156" sldId="312"/>
            <ac:spMk id="22" creationId="{692474E6-3035-46B8-9C05-9B4204E8ED39}"/>
          </ac:spMkLst>
        </pc:spChg>
        <pc:spChg chg="mod ord">
          <ac:chgData name="Aldo Moreno" userId="098617de9ffcdc7a" providerId="LiveId" clId="{0D8B15AB-B645-4D42-83B7-F56933ABFE4C}" dt="2022-05-16T01:05:13.543" v="4053" actId="26606"/>
          <ac:spMkLst>
            <pc:docMk/>
            <pc:sldMk cId="927313156" sldId="312"/>
            <ac:spMk id="23" creationId="{DE8D546E-0F46-4CC0-B2B1-8B2430D00C0C}"/>
          </ac:spMkLst>
        </pc:spChg>
        <pc:spChg chg="add del mod ord">
          <ac:chgData name="Aldo Moreno" userId="098617de9ffcdc7a" providerId="LiveId" clId="{0D8B15AB-B645-4D42-83B7-F56933ABFE4C}" dt="2022-05-16T01:05:27.471" v="4056" actId="478"/>
          <ac:spMkLst>
            <pc:docMk/>
            <pc:sldMk cId="927313156" sldId="312"/>
            <ac:spMk id="24" creationId="{5D838446-B95D-4AB7-B8CA-D5804BB79A11}"/>
          </ac:spMkLst>
        </pc:spChg>
        <pc:spChg chg="add del mod">
          <ac:chgData name="Aldo Moreno" userId="098617de9ffcdc7a" providerId="LiveId" clId="{0D8B15AB-B645-4D42-83B7-F56933ABFE4C}" dt="2022-05-16T01:03:47.298" v="4049" actId="478"/>
          <ac:spMkLst>
            <pc:docMk/>
            <pc:sldMk cId="927313156" sldId="312"/>
            <ac:spMk id="71" creationId="{9510A664-0FDC-7A7A-A739-3D4777CE658E}"/>
          </ac:spMkLst>
        </pc:spChg>
        <pc:spChg chg="add del">
          <ac:chgData name="Aldo Moreno" userId="098617de9ffcdc7a" providerId="LiveId" clId="{0D8B15AB-B645-4D42-83B7-F56933ABFE4C}" dt="2022-05-16T01:05:19.214" v="4054" actId="478"/>
          <ac:spMkLst>
            <pc:docMk/>
            <pc:sldMk cId="927313156" sldId="312"/>
            <ac:spMk id="73" creationId="{01D9822E-650E-8B88-F318-450D1F949934}"/>
          </ac:spMkLst>
        </pc:spChg>
        <pc:picChg chg="del">
          <ac:chgData name="Aldo Moreno" userId="098617de9ffcdc7a" providerId="LiveId" clId="{0D8B15AB-B645-4D42-83B7-F56933ABFE4C}" dt="2022-05-15T23:27:41.175" v="3295" actId="478"/>
          <ac:picMkLst>
            <pc:docMk/>
            <pc:sldMk cId="927313156" sldId="312"/>
            <ac:picMk id="9" creationId="{C82DA925-978C-48A9-98AD-0653B7A3D2D9}"/>
          </ac:picMkLst>
        </pc:picChg>
        <pc:picChg chg="del">
          <ac:chgData name="Aldo Moreno" userId="098617de9ffcdc7a" providerId="LiveId" clId="{0D8B15AB-B645-4D42-83B7-F56933ABFE4C}" dt="2022-05-15T23:27:40.663" v="3294" actId="478"/>
          <ac:picMkLst>
            <pc:docMk/>
            <pc:sldMk cId="927313156" sldId="312"/>
            <ac:picMk id="11" creationId="{E63B7C3F-04A4-43F6-881D-FA11061CBAFA}"/>
          </ac:picMkLst>
        </pc:picChg>
        <pc:picChg chg="del">
          <ac:chgData name="Aldo Moreno" userId="098617de9ffcdc7a" providerId="LiveId" clId="{0D8B15AB-B645-4D42-83B7-F56933ABFE4C}" dt="2022-05-15T23:27:42.478" v="3297" actId="478"/>
          <ac:picMkLst>
            <pc:docMk/>
            <pc:sldMk cId="927313156" sldId="312"/>
            <ac:picMk id="13" creationId="{E02C4914-F076-4415-9C5D-A9BDB6CC6110}"/>
          </ac:picMkLst>
        </pc:picChg>
        <pc:picChg chg="del">
          <ac:chgData name="Aldo Moreno" userId="098617de9ffcdc7a" providerId="LiveId" clId="{0D8B15AB-B645-4D42-83B7-F56933ABFE4C}" dt="2022-05-15T23:27:41.910" v="3296" actId="478"/>
          <ac:picMkLst>
            <pc:docMk/>
            <pc:sldMk cId="927313156" sldId="312"/>
            <ac:picMk id="15" creationId="{3D15FDC1-74B5-4FD8-BD17-0E2502C411A6}"/>
          </ac:picMkLst>
        </pc:picChg>
        <pc:picChg chg="add del mod ord">
          <ac:chgData name="Aldo Moreno" userId="098617de9ffcdc7a" providerId="LiveId" clId="{0D8B15AB-B645-4D42-83B7-F56933ABFE4C}" dt="2022-05-15T23:40:41.037" v="3964" actId="478"/>
          <ac:picMkLst>
            <pc:docMk/>
            <pc:sldMk cId="927313156" sldId="312"/>
            <ac:picMk id="11266" creationId="{C32105E0-4C71-3C29-F22C-06186BAEB1BB}"/>
          </ac:picMkLst>
        </pc:picChg>
        <pc:picChg chg="add mod ord">
          <ac:chgData name="Aldo Moreno" userId="098617de9ffcdc7a" providerId="LiveId" clId="{0D8B15AB-B645-4D42-83B7-F56933ABFE4C}" dt="2022-05-16T01:05:13.543" v="4053" actId="26606"/>
          <ac:picMkLst>
            <pc:docMk/>
            <pc:sldMk cId="927313156" sldId="312"/>
            <ac:picMk id="11268" creationId="{7037C476-E5D2-F000-5D96-B8CF4EBCFBA9}"/>
          </ac:picMkLst>
        </pc:picChg>
      </pc:sldChg>
      <pc:sldChg chg="del">
        <pc:chgData name="Aldo Moreno" userId="098617de9ffcdc7a" providerId="LiveId" clId="{0D8B15AB-B645-4D42-83B7-F56933ABFE4C}" dt="2022-05-15T23:47:15.027" v="3968" actId="2696"/>
        <pc:sldMkLst>
          <pc:docMk/>
          <pc:sldMk cId="2270028676" sldId="313"/>
        </pc:sldMkLst>
      </pc:sldChg>
      <pc:sldChg chg="addSp delSp modSp add mod ord">
        <pc:chgData name="Aldo Moreno" userId="098617de9ffcdc7a" providerId="LiveId" clId="{0D8B15AB-B645-4D42-83B7-F56933ABFE4C}" dt="2022-05-15T23:48:08.317" v="3979" actId="404"/>
        <pc:sldMkLst>
          <pc:docMk/>
          <pc:sldMk cId="2040470740" sldId="314"/>
        </pc:sldMkLst>
        <pc:spChg chg="mod">
          <ac:chgData name="Aldo Moreno" userId="098617de9ffcdc7a" providerId="LiveId" clId="{0D8B15AB-B645-4D42-83B7-F56933ABFE4C}" dt="2022-05-15T19:44:46.027" v="183" actId="14100"/>
          <ac:spMkLst>
            <pc:docMk/>
            <pc:sldMk cId="2040470740" sldId="314"/>
            <ac:spMk id="3" creationId="{0115FF41-AFA4-4D25-AB42-AB034F4B4FEC}"/>
          </ac:spMkLst>
        </pc:spChg>
        <pc:spChg chg="add del mod">
          <ac:chgData name="Aldo Moreno" userId="098617de9ffcdc7a" providerId="LiveId" clId="{0D8B15AB-B645-4D42-83B7-F56933ABFE4C}" dt="2022-05-15T19:46:10.813" v="197" actId="26606"/>
          <ac:spMkLst>
            <pc:docMk/>
            <pc:sldMk cId="2040470740" sldId="314"/>
            <ac:spMk id="4" creationId="{B0881FA9-F3B0-4912-B0E1-352094195C30}"/>
          </ac:spMkLst>
        </pc:spChg>
        <pc:spChg chg="add del mod">
          <ac:chgData name="Aldo Moreno" userId="098617de9ffcdc7a" providerId="LiveId" clId="{0D8B15AB-B645-4D42-83B7-F56933ABFE4C}" dt="2022-05-15T19:46:03.385" v="193" actId="931"/>
          <ac:spMkLst>
            <pc:docMk/>
            <pc:sldMk cId="2040470740" sldId="314"/>
            <ac:spMk id="5" creationId="{D30DF1FB-0B1D-1FBC-DC04-9866F3705841}"/>
          </ac:spMkLst>
        </pc:spChg>
        <pc:spChg chg="del">
          <ac:chgData name="Aldo Moreno" userId="098617de9ffcdc7a" providerId="LiveId" clId="{0D8B15AB-B645-4D42-83B7-F56933ABFE4C}" dt="2022-05-15T23:47:55.371" v="3975" actId="478"/>
          <ac:spMkLst>
            <pc:docMk/>
            <pc:sldMk cId="2040470740" sldId="314"/>
            <ac:spMk id="9" creationId="{D45C472E-4078-40A0-83A2-652E8356EDCB}"/>
          </ac:spMkLst>
        </pc:spChg>
        <pc:spChg chg="mod">
          <ac:chgData name="Aldo Moreno" userId="098617de9ffcdc7a" providerId="LiveId" clId="{0D8B15AB-B645-4D42-83B7-F56933ABFE4C}" dt="2022-05-15T23:48:08.317" v="3979" actId="404"/>
          <ac:spMkLst>
            <pc:docMk/>
            <pc:sldMk cId="2040470740" sldId="314"/>
            <ac:spMk id="10" creationId="{A8C7C3A0-5E78-49C8-B8D4-F3DF62B2BC93}"/>
          </ac:spMkLst>
        </pc:spChg>
        <pc:graphicFrameChg chg="add del">
          <ac:chgData name="Aldo Moreno" userId="098617de9ffcdc7a" providerId="LiveId" clId="{0D8B15AB-B645-4D42-83B7-F56933ABFE4C}" dt="2022-05-15T19:46:10.813" v="197" actId="26606"/>
          <ac:graphicFrameMkLst>
            <pc:docMk/>
            <pc:sldMk cId="2040470740" sldId="314"/>
            <ac:graphicFrameMk id="13" creationId="{5E75C1E1-0A66-E631-CC07-32F09C450014}"/>
          </ac:graphicFrameMkLst>
        </pc:graphicFrameChg>
        <pc:picChg chg="add mod">
          <ac:chgData name="Aldo Moreno" userId="098617de9ffcdc7a" providerId="LiveId" clId="{0D8B15AB-B645-4D42-83B7-F56933ABFE4C}" dt="2022-05-15T19:46:10.813" v="197" actId="26606"/>
          <ac:picMkLst>
            <pc:docMk/>
            <pc:sldMk cId="2040470740" sldId="314"/>
            <ac:picMk id="7" creationId="{4E54A94C-DCC7-1C48-4985-21DF744BA062}"/>
          </ac:picMkLst>
        </pc:picChg>
        <pc:picChg chg="del mod">
          <ac:chgData name="Aldo Moreno" userId="098617de9ffcdc7a" providerId="LiveId" clId="{0D8B15AB-B645-4D42-83B7-F56933ABFE4C}" dt="2022-05-15T19:45:27.175" v="189" actId="478"/>
          <ac:picMkLst>
            <pc:docMk/>
            <pc:sldMk cId="2040470740" sldId="314"/>
            <ac:picMk id="8" creationId="{B53D1AAB-32B2-4F04-828F-AB1C758AF004}"/>
          </ac:picMkLst>
        </pc:picChg>
        <pc:picChg chg="add del mod">
          <ac:chgData name="Aldo Moreno" userId="098617de9ffcdc7a" providerId="LiveId" clId="{0D8B15AB-B645-4D42-83B7-F56933ABFE4C}" dt="2022-05-15T19:45:58.572" v="192" actId="478"/>
          <ac:picMkLst>
            <pc:docMk/>
            <pc:sldMk cId="2040470740" sldId="314"/>
            <ac:picMk id="1026" creationId="{FC442865-643B-60FC-4E55-F4A583C4A782}"/>
          </ac:picMkLst>
        </pc:picChg>
      </pc:sldChg>
      <pc:sldChg chg="modSp add del mod ord">
        <pc:chgData name="Aldo Moreno" userId="098617de9ffcdc7a" providerId="LiveId" clId="{0D8B15AB-B645-4D42-83B7-F56933ABFE4C}" dt="2022-05-15T19:47:19.943" v="243" actId="2696"/>
        <pc:sldMkLst>
          <pc:docMk/>
          <pc:sldMk cId="112571558" sldId="315"/>
        </pc:sldMkLst>
        <pc:spChg chg="mod">
          <ac:chgData name="Aldo Moreno" userId="098617de9ffcdc7a" providerId="LiveId" clId="{0D8B15AB-B645-4D42-83B7-F56933ABFE4C}" dt="2022-05-15T19:47:02.019" v="242" actId="20577"/>
          <ac:spMkLst>
            <pc:docMk/>
            <pc:sldMk cId="112571558" sldId="315"/>
            <ac:spMk id="2" creationId="{94FDFB95-2803-4882-8DE6-333A75D37240}"/>
          </ac:spMkLst>
        </pc:spChg>
      </pc:sldChg>
      <pc:sldChg chg="addSp delSp modSp add mod ord">
        <pc:chgData name="Aldo Moreno" userId="098617de9ffcdc7a" providerId="LiveId" clId="{0D8B15AB-B645-4D42-83B7-F56933ABFE4C}" dt="2022-05-16T01:06:29.884" v="4067" actId="108"/>
        <pc:sldMkLst>
          <pc:docMk/>
          <pc:sldMk cId="4170894196" sldId="315"/>
        </pc:sldMkLst>
        <pc:spChg chg="mod">
          <ac:chgData name="Aldo Moreno" userId="098617de9ffcdc7a" providerId="LiveId" clId="{0D8B15AB-B645-4D42-83B7-F56933ABFE4C}" dt="2022-05-15T19:49:26.267" v="360" actId="20577"/>
          <ac:spMkLst>
            <pc:docMk/>
            <pc:sldMk cId="4170894196" sldId="315"/>
            <ac:spMk id="2" creationId="{CFACDA59-55A0-4EA5-B3E4-646D1D3B4CEB}"/>
          </ac:spMkLst>
        </pc:spChg>
        <pc:spChg chg="mod">
          <ac:chgData name="Aldo Moreno" userId="098617de9ffcdc7a" providerId="LiveId" clId="{0D8B15AB-B645-4D42-83B7-F56933ABFE4C}" dt="2022-05-15T19:49:11.322" v="347" actId="20577"/>
          <ac:spMkLst>
            <pc:docMk/>
            <pc:sldMk cId="4170894196" sldId="315"/>
            <ac:spMk id="3" creationId="{D14ABC42-7E22-4F59-A0B6-AD98B5CAE0C5}"/>
          </ac:spMkLst>
        </pc:spChg>
        <pc:spChg chg="mod">
          <ac:chgData name="Aldo Moreno" userId="098617de9ffcdc7a" providerId="LiveId" clId="{0D8B15AB-B645-4D42-83B7-F56933ABFE4C}" dt="2022-05-15T19:54:06.577" v="441" actId="14100"/>
          <ac:spMkLst>
            <pc:docMk/>
            <pc:sldMk cId="4170894196" sldId="315"/>
            <ac:spMk id="4" creationId="{1FE9CB6C-6FF8-4B8C-9B41-2DDD39B25DE3}"/>
          </ac:spMkLst>
        </pc:spChg>
        <pc:spChg chg="del">
          <ac:chgData name="Aldo Moreno" userId="098617de9ffcdc7a" providerId="LiveId" clId="{0D8B15AB-B645-4D42-83B7-F56933ABFE4C}" dt="2022-05-15T19:49:40.408" v="376" actId="478"/>
          <ac:spMkLst>
            <pc:docMk/>
            <pc:sldMk cId="4170894196" sldId="315"/>
            <ac:spMk id="5" creationId="{2347FB98-C049-45C5-86B4-4CF44B247B2C}"/>
          </ac:spMkLst>
        </pc:spChg>
        <pc:spChg chg="del">
          <ac:chgData name="Aldo Moreno" userId="098617de9ffcdc7a" providerId="LiveId" clId="{0D8B15AB-B645-4D42-83B7-F56933ABFE4C}" dt="2022-05-15T19:49:37.078" v="375" actId="478"/>
          <ac:spMkLst>
            <pc:docMk/>
            <pc:sldMk cId="4170894196" sldId="315"/>
            <ac:spMk id="6" creationId="{5A74CB9D-E60B-4C8A-B4E7-23BC1D9FA66E}"/>
          </ac:spMkLst>
        </pc:spChg>
        <pc:spChg chg="add del mod">
          <ac:chgData name="Aldo Moreno" userId="098617de9ffcdc7a" providerId="LiveId" clId="{0D8B15AB-B645-4D42-83B7-F56933ABFE4C}" dt="2022-05-15T19:49:44.040" v="378" actId="478"/>
          <ac:spMkLst>
            <pc:docMk/>
            <pc:sldMk cId="4170894196" sldId="315"/>
            <ac:spMk id="8" creationId="{890ED860-2A85-915D-26D6-29E9E329A4D9}"/>
          </ac:spMkLst>
        </pc:spChg>
        <pc:spChg chg="add del mod">
          <ac:chgData name="Aldo Moreno" userId="098617de9ffcdc7a" providerId="LiveId" clId="{0D8B15AB-B645-4D42-83B7-F56933ABFE4C}" dt="2022-05-15T19:49:42.314" v="377" actId="478"/>
          <ac:spMkLst>
            <pc:docMk/>
            <pc:sldMk cId="4170894196" sldId="315"/>
            <ac:spMk id="10" creationId="{2D048A4B-42CC-F40A-EAF6-ABAD5BAABE3B}"/>
          </ac:spMkLst>
        </pc:spChg>
        <pc:spChg chg="mod">
          <ac:chgData name="Aldo Moreno" userId="098617de9ffcdc7a" providerId="LiveId" clId="{0D8B15AB-B645-4D42-83B7-F56933ABFE4C}" dt="2022-05-15T19:53:28.728" v="428" actId="1076"/>
          <ac:spMkLst>
            <pc:docMk/>
            <pc:sldMk cId="4170894196" sldId="315"/>
            <ac:spMk id="11" creationId="{CE6B5B72-43F9-4438-A504-FD3C083AB96D}"/>
          </ac:spMkLst>
        </pc:spChg>
        <pc:spChg chg="mod">
          <ac:chgData name="Aldo Moreno" userId="098617de9ffcdc7a" providerId="LiveId" clId="{0D8B15AB-B645-4D42-83B7-F56933ABFE4C}" dt="2022-05-15T19:54:14.538" v="443" actId="14100"/>
          <ac:spMkLst>
            <pc:docMk/>
            <pc:sldMk cId="4170894196" sldId="315"/>
            <ac:spMk id="13" creationId="{DE486408-F529-4D60-A080-911A0851FE1B}"/>
          </ac:spMkLst>
        </pc:spChg>
        <pc:spChg chg="add mod">
          <ac:chgData name="Aldo Moreno" userId="098617de9ffcdc7a" providerId="LiveId" clId="{0D8B15AB-B645-4D42-83B7-F56933ABFE4C}" dt="2022-05-16T01:06:29.884" v="4067" actId="108"/>
          <ac:spMkLst>
            <pc:docMk/>
            <pc:sldMk cId="4170894196" sldId="315"/>
            <ac:spMk id="17" creationId="{0892431F-74EF-345D-DD69-0A312A568B64}"/>
          </ac:spMkLst>
        </pc:spChg>
        <pc:picChg chg="add mod">
          <ac:chgData name="Aldo Moreno" userId="098617de9ffcdc7a" providerId="LiveId" clId="{0D8B15AB-B645-4D42-83B7-F56933ABFE4C}" dt="2022-05-15T19:54:21.509" v="446" actId="1076"/>
          <ac:picMkLst>
            <pc:docMk/>
            <pc:sldMk cId="4170894196" sldId="315"/>
            <ac:picMk id="2050" creationId="{80C9F643-C7BD-82C9-083F-F8DA28A305EA}"/>
          </ac:picMkLst>
        </pc:picChg>
        <pc:picChg chg="add mod">
          <ac:chgData name="Aldo Moreno" userId="098617de9ffcdc7a" providerId="LiveId" clId="{0D8B15AB-B645-4D42-83B7-F56933ABFE4C}" dt="2022-05-15T19:54:26.581" v="447" actId="1076"/>
          <ac:picMkLst>
            <pc:docMk/>
            <pc:sldMk cId="4170894196" sldId="315"/>
            <ac:picMk id="2052" creationId="{0595F59F-AC55-8716-65FB-5A8126FB5148}"/>
          </ac:picMkLst>
        </pc:picChg>
        <pc:cxnChg chg="add mod">
          <ac:chgData name="Aldo Moreno" userId="098617de9ffcdc7a" providerId="LiveId" clId="{0D8B15AB-B645-4D42-83B7-F56933ABFE4C}" dt="2022-05-15T19:55:15.476" v="451" actId="13822"/>
          <ac:cxnSpMkLst>
            <pc:docMk/>
            <pc:sldMk cId="4170894196" sldId="315"/>
            <ac:cxnSpMk id="14" creationId="{DF2F60F0-729B-18C2-4D6B-C040CEA5C7D0}"/>
          </ac:cxnSpMkLst>
        </pc:cxnChg>
      </pc:sldChg>
      <pc:sldChg chg="addSp delSp modSp add mod">
        <pc:chgData name="Aldo Moreno" userId="098617de9ffcdc7a" providerId="LiveId" clId="{0D8B15AB-B645-4D42-83B7-F56933ABFE4C}" dt="2022-05-15T23:47:45.807" v="3974" actId="478"/>
        <pc:sldMkLst>
          <pc:docMk/>
          <pc:sldMk cId="2070259819" sldId="316"/>
        </pc:sldMkLst>
        <pc:spChg chg="mod">
          <ac:chgData name="Aldo Moreno" userId="098617de9ffcdc7a" providerId="LiveId" clId="{0D8B15AB-B645-4D42-83B7-F56933ABFE4C}" dt="2022-05-15T21:55:07.361" v="500" actId="20577"/>
          <ac:spMkLst>
            <pc:docMk/>
            <pc:sldMk cId="2070259819" sldId="316"/>
            <ac:spMk id="2" creationId="{C5F2FB0B-15EC-453B-BC9B-69AD35DDCEA3}"/>
          </ac:spMkLst>
        </pc:spChg>
        <pc:spChg chg="del">
          <ac:chgData name="Aldo Moreno" userId="098617de9ffcdc7a" providerId="LiveId" clId="{0D8B15AB-B645-4D42-83B7-F56933ABFE4C}" dt="2022-05-15T23:47:45.807" v="3974" actId="478"/>
          <ac:spMkLst>
            <pc:docMk/>
            <pc:sldMk cId="2070259819" sldId="316"/>
            <ac:spMk id="3" creationId="{05408798-0DB3-46BF-880E-7BB904D700F6}"/>
          </ac:spMkLst>
        </pc:spChg>
        <pc:spChg chg="add mod">
          <ac:chgData name="Aldo Moreno" userId="098617de9ffcdc7a" providerId="LiveId" clId="{0D8B15AB-B645-4D42-83B7-F56933ABFE4C}" dt="2022-05-15T23:47:45.807" v="3974" actId="478"/>
          <ac:spMkLst>
            <pc:docMk/>
            <pc:sldMk cId="2070259819" sldId="316"/>
            <ac:spMk id="5" creationId="{83D93A74-84C9-AB66-5D0F-526F02795322}"/>
          </ac:spMkLst>
        </pc:spChg>
      </pc:sldChg>
      <pc:sldChg chg="addSp delSp modSp new mod">
        <pc:chgData name="Aldo Moreno" userId="098617de9ffcdc7a" providerId="LiveId" clId="{0D8B15AB-B645-4D42-83B7-F56933ABFE4C}" dt="2022-05-16T01:07:44.806" v="4080" actId="1076"/>
        <pc:sldMkLst>
          <pc:docMk/>
          <pc:sldMk cId="1041548694" sldId="317"/>
        </pc:sldMkLst>
        <pc:spChg chg="add del mod">
          <ac:chgData name="Aldo Moreno" userId="098617de9ffcdc7a" providerId="LiveId" clId="{0D8B15AB-B645-4D42-83B7-F56933ABFE4C}" dt="2022-05-15T22:26:05.243" v="1829" actId="20577"/>
          <ac:spMkLst>
            <pc:docMk/>
            <pc:sldMk cId="1041548694" sldId="317"/>
            <ac:spMk id="2" creationId="{EACC54FE-9779-E285-1603-13D7B7731687}"/>
          </ac:spMkLst>
        </pc:spChg>
        <pc:spChg chg="add del mod">
          <ac:chgData name="Aldo Moreno" userId="098617de9ffcdc7a" providerId="LiveId" clId="{0D8B15AB-B645-4D42-83B7-F56933ABFE4C}" dt="2022-05-15T22:46:33.081" v="2723" actId="27636"/>
          <ac:spMkLst>
            <pc:docMk/>
            <pc:sldMk cId="1041548694" sldId="317"/>
            <ac:spMk id="3" creationId="{352F4408-FCF7-7151-52BF-F51DD9C699B4}"/>
          </ac:spMkLst>
        </pc:spChg>
        <pc:spChg chg="mod">
          <ac:chgData name="Aldo Moreno" userId="098617de9ffcdc7a" providerId="LiveId" clId="{0D8B15AB-B645-4D42-83B7-F56933ABFE4C}" dt="2022-05-15T22:46:35.441" v="2724" actId="1076"/>
          <ac:spMkLst>
            <pc:docMk/>
            <pc:sldMk cId="1041548694" sldId="317"/>
            <ac:spMk id="4" creationId="{ACCDE992-3A94-E18A-AD41-C0CB758F8040}"/>
          </ac:spMkLst>
        </pc:spChg>
        <pc:spChg chg="mod">
          <ac:chgData name="Aldo Moreno" userId="098617de9ffcdc7a" providerId="LiveId" clId="{0D8B15AB-B645-4D42-83B7-F56933ABFE4C}" dt="2022-05-15T22:46:42.795" v="2727" actId="14100"/>
          <ac:spMkLst>
            <pc:docMk/>
            <pc:sldMk cId="1041548694" sldId="317"/>
            <ac:spMk id="5" creationId="{1F83AD2B-CFFC-6374-0DC9-6F48FC564240}"/>
          </ac:spMkLst>
        </pc:spChg>
        <pc:spChg chg="mod">
          <ac:chgData name="Aldo Moreno" userId="098617de9ffcdc7a" providerId="LiveId" clId="{0D8B15AB-B645-4D42-83B7-F56933ABFE4C}" dt="2022-05-15T22:46:44.942" v="2728" actId="14100"/>
          <ac:spMkLst>
            <pc:docMk/>
            <pc:sldMk cId="1041548694" sldId="317"/>
            <ac:spMk id="6" creationId="{C726D7A0-988B-6F66-327C-35D857BD6FCB}"/>
          </ac:spMkLst>
        </pc:spChg>
        <pc:spChg chg="add del mod">
          <ac:chgData name="Aldo Moreno" userId="098617de9ffcdc7a" providerId="LiveId" clId="{0D8B15AB-B645-4D42-83B7-F56933ABFE4C}" dt="2022-05-15T22:23:36.097" v="1699" actId="478"/>
          <ac:spMkLst>
            <pc:docMk/>
            <pc:sldMk cId="1041548694" sldId="317"/>
            <ac:spMk id="8" creationId="{A97607E8-7FFC-1920-EC9C-68DC65399AB8}"/>
          </ac:spMkLst>
        </pc:spChg>
        <pc:spChg chg="add mod">
          <ac:chgData name="Aldo Moreno" userId="098617de9ffcdc7a" providerId="LiveId" clId="{0D8B15AB-B645-4D42-83B7-F56933ABFE4C}" dt="2022-05-15T22:26:00.358" v="1816" actId="5793"/>
          <ac:spMkLst>
            <pc:docMk/>
            <pc:sldMk cId="1041548694" sldId="317"/>
            <ac:spMk id="9" creationId="{ECEB76EF-D445-87C3-9F02-507381DCD098}"/>
          </ac:spMkLst>
        </pc:spChg>
        <pc:spChg chg="add mod">
          <ac:chgData name="Aldo Moreno" userId="098617de9ffcdc7a" providerId="LiveId" clId="{0D8B15AB-B645-4D42-83B7-F56933ABFE4C}" dt="2022-05-16T01:07:43.223" v="4079" actId="1076"/>
          <ac:spMkLst>
            <pc:docMk/>
            <pc:sldMk cId="1041548694" sldId="317"/>
            <ac:spMk id="12" creationId="{5786A904-DCFA-7EFF-17C6-EB329BEBE391}"/>
          </ac:spMkLst>
        </pc:spChg>
        <pc:picChg chg="add mod">
          <ac:chgData name="Aldo Moreno" userId="098617de9ffcdc7a" providerId="LiveId" clId="{0D8B15AB-B645-4D42-83B7-F56933ABFE4C}" dt="2022-05-15T22:46:53.049" v="2732" actId="1076"/>
          <ac:picMkLst>
            <pc:docMk/>
            <pc:sldMk cId="1041548694" sldId="317"/>
            <ac:picMk id="6146" creationId="{6E51FFBA-7AC7-25C0-809E-38DF6F3FE3E0}"/>
          </ac:picMkLst>
        </pc:picChg>
        <pc:picChg chg="add mod">
          <ac:chgData name="Aldo Moreno" userId="098617de9ffcdc7a" providerId="LiveId" clId="{0D8B15AB-B645-4D42-83B7-F56933ABFE4C}" dt="2022-05-16T01:07:44.806" v="4080" actId="1076"/>
          <ac:picMkLst>
            <pc:docMk/>
            <pc:sldMk cId="1041548694" sldId="317"/>
            <ac:picMk id="6148" creationId="{62A498D4-3050-5F1C-CDA4-F747D5F636F5}"/>
          </ac:picMkLst>
        </pc:picChg>
      </pc:sldChg>
      <pc:sldChg chg="addSp delSp modSp add mod">
        <pc:chgData name="Aldo Moreno" userId="098617de9ffcdc7a" providerId="LiveId" clId="{0D8B15AB-B645-4D42-83B7-F56933ABFE4C}" dt="2022-05-16T01:07:54.044" v="4082" actId="121"/>
        <pc:sldMkLst>
          <pc:docMk/>
          <pc:sldMk cId="4143644863" sldId="318"/>
        </pc:sldMkLst>
        <pc:spChg chg="mod ord">
          <ac:chgData name="Aldo Moreno" userId="098617de9ffcdc7a" providerId="LiveId" clId="{0D8B15AB-B645-4D42-83B7-F56933ABFE4C}" dt="2022-05-15T22:15:12.714" v="1140" actId="20577"/>
          <ac:spMkLst>
            <pc:docMk/>
            <pc:sldMk cId="4143644863" sldId="318"/>
            <ac:spMk id="4" creationId="{1FE9CB6C-6FF8-4B8C-9B41-2DDD39B25DE3}"/>
          </ac:spMkLst>
        </pc:spChg>
        <pc:spChg chg="add mod">
          <ac:chgData name="Aldo Moreno" userId="098617de9ffcdc7a" providerId="LiveId" clId="{0D8B15AB-B645-4D42-83B7-F56933ABFE4C}" dt="2022-05-16T01:07:54.044" v="4082" actId="121"/>
          <ac:spMkLst>
            <pc:docMk/>
            <pc:sldMk cId="4143644863" sldId="318"/>
            <ac:spMk id="6" creationId="{A2321F53-C0CF-40DE-5490-FC08520CD029}"/>
          </ac:spMkLst>
        </pc:spChg>
        <pc:spChg chg="add del mod">
          <ac:chgData name="Aldo Moreno" userId="098617de9ffcdc7a" providerId="LiveId" clId="{0D8B15AB-B645-4D42-83B7-F56933ABFE4C}" dt="2022-05-16T01:06:09.265" v="4065"/>
          <ac:spMkLst>
            <pc:docMk/>
            <pc:sldMk cId="4143644863" sldId="318"/>
            <ac:spMk id="7" creationId="{12A8EB86-1E41-F81D-DE23-BE2E07CE8289}"/>
          </ac:spMkLst>
        </pc:spChg>
        <pc:picChg chg="del">
          <ac:chgData name="Aldo Moreno" userId="098617de9ffcdc7a" providerId="LiveId" clId="{0D8B15AB-B645-4D42-83B7-F56933ABFE4C}" dt="2022-05-15T22:13:15.713" v="1126" actId="478"/>
          <ac:picMkLst>
            <pc:docMk/>
            <pc:sldMk cId="4143644863" sldId="318"/>
            <ac:picMk id="3074" creationId="{267BD47B-0029-6711-8243-FD10B104A566}"/>
          </ac:picMkLst>
        </pc:picChg>
        <pc:picChg chg="add mod">
          <ac:chgData name="Aldo Moreno" userId="098617de9ffcdc7a" providerId="LiveId" clId="{0D8B15AB-B645-4D42-83B7-F56933ABFE4C}" dt="2022-05-15T22:14:39.547" v="1131" actId="1076"/>
          <ac:picMkLst>
            <pc:docMk/>
            <pc:sldMk cId="4143644863" sldId="318"/>
            <ac:picMk id="4098" creationId="{ECE16A85-777F-72C2-7303-09A5117F2C05}"/>
          </ac:picMkLst>
        </pc:picChg>
      </pc:sldChg>
      <pc:sldChg chg="addSp delSp modSp add mod">
        <pc:chgData name="Aldo Moreno" userId="098617de9ffcdc7a" providerId="LiveId" clId="{0D8B15AB-B645-4D42-83B7-F56933ABFE4C}" dt="2022-05-16T01:07:50.568" v="4081" actId="121"/>
        <pc:sldMkLst>
          <pc:docMk/>
          <pc:sldMk cId="3632912602" sldId="319"/>
        </pc:sldMkLst>
        <pc:spChg chg="mod ord">
          <ac:chgData name="Aldo Moreno" userId="098617de9ffcdc7a" providerId="LiveId" clId="{0D8B15AB-B645-4D42-83B7-F56933ABFE4C}" dt="2022-05-15T22:21:45.547" v="1695" actId="27636"/>
          <ac:spMkLst>
            <pc:docMk/>
            <pc:sldMk cId="3632912602" sldId="319"/>
            <ac:spMk id="4" creationId="{1FE9CB6C-6FF8-4B8C-9B41-2DDD39B25DE3}"/>
          </ac:spMkLst>
        </pc:spChg>
        <pc:spChg chg="add mod">
          <ac:chgData name="Aldo Moreno" userId="098617de9ffcdc7a" providerId="LiveId" clId="{0D8B15AB-B645-4D42-83B7-F56933ABFE4C}" dt="2022-05-16T01:07:50.568" v="4081" actId="121"/>
          <ac:spMkLst>
            <pc:docMk/>
            <pc:sldMk cId="3632912602" sldId="319"/>
            <ac:spMk id="6" creationId="{F29F71E4-4842-0C0A-DC59-DBA08F96F332}"/>
          </ac:spMkLst>
        </pc:spChg>
        <pc:picChg chg="del">
          <ac:chgData name="Aldo Moreno" userId="098617de9ffcdc7a" providerId="LiveId" clId="{0D8B15AB-B645-4D42-83B7-F56933ABFE4C}" dt="2022-05-15T22:20:57.743" v="1688" actId="478"/>
          <ac:picMkLst>
            <pc:docMk/>
            <pc:sldMk cId="3632912602" sldId="319"/>
            <ac:picMk id="4098" creationId="{ECE16A85-777F-72C2-7303-09A5117F2C05}"/>
          </ac:picMkLst>
        </pc:picChg>
        <pc:picChg chg="add mod">
          <ac:chgData name="Aldo Moreno" userId="098617de9ffcdc7a" providerId="LiveId" clId="{0D8B15AB-B645-4D42-83B7-F56933ABFE4C}" dt="2022-05-15T22:21:40.197" v="1690" actId="26606"/>
          <ac:picMkLst>
            <pc:docMk/>
            <pc:sldMk cId="3632912602" sldId="319"/>
            <ac:picMk id="5122" creationId="{80EAE402-3808-E820-2024-B1DC72344D63}"/>
          </ac:picMkLst>
        </pc:picChg>
      </pc:sldChg>
      <pc:sldChg chg="addSp modSp add mod">
        <pc:chgData name="Aldo Moreno" userId="098617de9ffcdc7a" providerId="LiveId" clId="{0D8B15AB-B645-4D42-83B7-F56933ABFE4C}" dt="2022-05-16T01:07:25.712" v="4075" actId="121"/>
        <pc:sldMkLst>
          <pc:docMk/>
          <pc:sldMk cId="3327291670" sldId="320"/>
        </pc:sldMkLst>
        <pc:spChg chg="mod">
          <ac:chgData name="Aldo Moreno" userId="098617de9ffcdc7a" providerId="LiveId" clId="{0D8B15AB-B645-4D42-83B7-F56933ABFE4C}" dt="2022-05-15T22:47:10.650" v="2736" actId="14100"/>
          <ac:spMkLst>
            <pc:docMk/>
            <pc:sldMk cId="3327291670" sldId="320"/>
            <ac:spMk id="3" creationId="{352F4408-FCF7-7151-52BF-F51DD9C699B4}"/>
          </ac:spMkLst>
        </pc:spChg>
        <pc:spChg chg="mod">
          <ac:chgData name="Aldo Moreno" userId="098617de9ffcdc7a" providerId="LiveId" clId="{0D8B15AB-B645-4D42-83B7-F56933ABFE4C}" dt="2022-05-15T22:47:14.246" v="2737" actId="14100"/>
          <ac:spMkLst>
            <pc:docMk/>
            <pc:sldMk cId="3327291670" sldId="320"/>
            <ac:spMk id="4" creationId="{ACCDE992-3A94-E18A-AD41-C0CB758F8040}"/>
          </ac:spMkLst>
        </pc:spChg>
        <pc:spChg chg="mod">
          <ac:chgData name="Aldo Moreno" userId="098617de9ffcdc7a" providerId="LiveId" clId="{0D8B15AB-B645-4D42-83B7-F56933ABFE4C}" dt="2022-05-15T22:47:02.078" v="2734" actId="14100"/>
          <ac:spMkLst>
            <pc:docMk/>
            <pc:sldMk cId="3327291670" sldId="320"/>
            <ac:spMk id="5" creationId="{1F83AD2B-CFFC-6374-0DC9-6F48FC564240}"/>
          </ac:spMkLst>
        </pc:spChg>
        <pc:spChg chg="mod">
          <ac:chgData name="Aldo Moreno" userId="098617de9ffcdc7a" providerId="LiveId" clId="{0D8B15AB-B645-4D42-83B7-F56933ABFE4C}" dt="2022-05-15T22:47:03.981" v="2735" actId="14100"/>
          <ac:spMkLst>
            <pc:docMk/>
            <pc:sldMk cId="3327291670" sldId="320"/>
            <ac:spMk id="6" creationId="{C726D7A0-988B-6F66-327C-35D857BD6FCB}"/>
          </ac:spMkLst>
        </pc:spChg>
        <pc:spChg chg="add mod">
          <ac:chgData name="Aldo Moreno" userId="098617de9ffcdc7a" providerId="LiveId" clId="{0D8B15AB-B645-4D42-83B7-F56933ABFE4C}" dt="2022-05-16T01:07:25.712" v="4075" actId="121"/>
          <ac:spMkLst>
            <pc:docMk/>
            <pc:sldMk cId="3327291670" sldId="320"/>
            <ac:spMk id="10" creationId="{2B4F4B5B-AC2B-57DA-7C7A-EC9A5D6244FB}"/>
          </ac:spMkLst>
        </pc:spChg>
        <pc:picChg chg="add mod">
          <ac:chgData name="Aldo Moreno" userId="098617de9ffcdc7a" providerId="LiveId" clId="{0D8B15AB-B645-4D42-83B7-F56933ABFE4C}" dt="2022-05-15T22:47:16.673" v="2738" actId="1076"/>
          <ac:picMkLst>
            <pc:docMk/>
            <pc:sldMk cId="3327291670" sldId="320"/>
            <ac:picMk id="7170" creationId="{4E1D28CC-FA05-8F92-08F8-3560F7F66485}"/>
          </ac:picMkLst>
        </pc:picChg>
        <pc:picChg chg="add mod">
          <ac:chgData name="Aldo Moreno" userId="098617de9ffcdc7a" providerId="LiveId" clId="{0D8B15AB-B645-4D42-83B7-F56933ABFE4C}" dt="2022-05-15T22:47:21.269" v="2740" actId="1076"/>
          <ac:picMkLst>
            <pc:docMk/>
            <pc:sldMk cId="3327291670" sldId="320"/>
            <ac:picMk id="7172" creationId="{20C22162-3776-4102-489D-591932CB62B9}"/>
          </ac:picMkLst>
        </pc:picChg>
      </pc:sldChg>
      <pc:sldChg chg="addSp delSp modSp add mod">
        <pc:chgData name="Aldo Moreno" userId="098617de9ffcdc7a" providerId="LiveId" clId="{0D8B15AB-B645-4D42-83B7-F56933ABFE4C}" dt="2022-05-16T01:07:19.328" v="4074" actId="121"/>
        <pc:sldMkLst>
          <pc:docMk/>
          <pc:sldMk cId="2499319905" sldId="321"/>
        </pc:sldMkLst>
        <pc:spChg chg="mod">
          <ac:chgData name="Aldo Moreno" userId="098617de9ffcdc7a" providerId="LiveId" clId="{0D8B15AB-B645-4D42-83B7-F56933ABFE4C}" dt="2022-05-15T22:46:19.446" v="2717" actId="14100"/>
          <ac:spMkLst>
            <pc:docMk/>
            <pc:sldMk cId="2499319905" sldId="321"/>
            <ac:spMk id="3" creationId="{352F4408-FCF7-7151-52BF-F51DD9C699B4}"/>
          </ac:spMkLst>
        </pc:spChg>
        <pc:spChg chg="mod">
          <ac:chgData name="Aldo Moreno" userId="098617de9ffcdc7a" providerId="LiveId" clId="{0D8B15AB-B645-4D42-83B7-F56933ABFE4C}" dt="2022-05-15T22:46:25.422" v="2720" actId="14100"/>
          <ac:spMkLst>
            <pc:docMk/>
            <pc:sldMk cId="2499319905" sldId="321"/>
            <ac:spMk id="4" creationId="{ACCDE992-3A94-E18A-AD41-C0CB758F8040}"/>
          </ac:spMkLst>
        </pc:spChg>
        <pc:spChg chg="del">
          <ac:chgData name="Aldo Moreno" userId="098617de9ffcdc7a" providerId="LiveId" clId="{0D8B15AB-B645-4D42-83B7-F56933ABFE4C}" dt="2022-05-15T22:34:45.555" v="2341" actId="478"/>
          <ac:spMkLst>
            <pc:docMk/>
            <pc:sldMk cId="2499319905" sldId="321"/>
            <ac:spMk id="5" creationId="{1F83AD2B-CFFC-6374-0DC9-6F48FC564240}"/>
          </ac:spMkLst>
        </pc:spChg>
        <pc:spChg chg="del mod">
          <ac:chgData name="Aldo Moreno" userId="098617de9ffcdc7a" providerId="LiveId" clId="{0D8B15AB-B645-4D42-83B7-F56933ABFE4C}" dt="2022-05-15T22:34:43.741" v="2340" actId="478"/>
          <ac:spMkLst>
            <pc:docMk/>
            <pc:sldMk cId="2499319905" sldId="321"/>
            <ac:spMk id="6" creationId="{C726D7A0-988B-6F66-327C-35D857BD6FCB}"/>
          </ac:spMkLst>
        </pc:spChg>
        <pc:spChg chg="add del mod">
          <ac:chgData name="Aldo Moreno" userId="098617de9ffcdc7a" providerId="LiveId" clId="{0D8B15AB-B645-4D42-83B7-F56933ABFE4C}" dt="2022-05-15T22:35:09.309" v="2342" actId="478"/>
          <ac:spMkLst>
            <pc:docMk/>
            <pc:sldMk cId="2499319905" sldId="321"/>
            <ac:spMk id="8" creationId="{F3118D42-DC2A-3AAA-2B83-2466C6EA42A6}"/>
          </ac:spMkLst>
        </pc:spChg>
        <pc:spChg chg="add mod">
          <ac:chgData name="Aldo Moreno" userId="098617de9ffcdc7a" providerId="LiveId" clId="{0D8B15AB-B645-4D42-83B7-F56933ABFE4C}" dt="2022-05-16T01:07:19.328" v="4074" actId="121"/>
          <ac:spMkLst>
            <pc:docMk/>
            <pc:sldMk cId="2499319905" sldId="321"/>
            <ac:spMk id="11" creationId="{F1B113E7-2568-C6A5-D682-4C87F9ED6279}"/>
          </ac:spMkLst>
        </pc:spChg>
        <pc:picChg chg="add mod">
          <ac:chgData name="Aldo Moreno" userId="098617de9ffcdc7a" providerId="LiveId" clId="{0D8B15AB-B645-4D42-83B7-F56933ABFE4C}" dt="2022-05-15T22:46:14.325" v="2716" actId="14100"/>
          <ac:picMkLst>
            <pc:docMk/>
            <pc:sldMk cId="2499319905" sldId="321"/>
            <ac:picMk id="8194" creationId="{3B30BB58-ED26-5BBE-FEFD-C5252593706D}"/>
          </ac:picMkLst>
        </pc:picChg>
      </pc:sldChg>
      <pc:sldChg chg="add del">
        <pc:chgData name="Aldo Moreno" userId="098617de9ffcdc7a" providerId="LiveId" clId="{0D8B15AB-B645-4D42-83B7-F56933ABFE4C}" dt="2022-05-15T23:47:23.303" v="3971" actId="2696"/>
        <pc:sldMkLst>
          <pc:docMk/>
          <pc:sldMk cId="3187077265" sldId="322"/>
        </pc:sldMkLst>
      </pc:sldChg>
      <pc:sldChg chg="add del">
        <pc:chgData name="Aldo Moreno" userId="098617de9ffcdc7a" providerId="LiveId" clId="{0D8B15AB-B645-4D42-83B7-F56933ABFE4C}" dt="2022-05-15T23:19:34.347" v="2842" actId="47"/>
        <pc:sldMkLst>
          <pc:docMk/>
          <pc:sldMk cId="1527768620" sldId="323"/>
        </pc:sldMkLst>
      </pc:sldChg>
      <pc:sldChg chg="addSp delSp modSp add mod">
        <pc:chgData name="Aldo Moreno" userId="098617de9ffcdc7a" providerId="LiveId" clId="{0D8B15AB-B645-4D42-83B7-F56933ABFE4C}" dt="2022-05-16T01:03:24.400" v="4030" actId="404"/>
        <pc:sldMkLst>
          <pc:docMk/>
          <pc:sldMk cId="2017055215" sldId="323"/>
        </pc:sldMkLst>
        <pc:spChg chg="del mod">
          <ac:chgData name="Aldo Moreno" userId="098617de9ffcdc7a" providerId="LiveId" clId="{0D8B15AB-B645-4D42-83B7-F56933ABFE4C}" dt="2022-05-15T23:19:55.473" v="2846" actId="478"/>
          <ac:spMkLst>
            <pc:docMk/>
            <pc:sldMk cId="2017055215" sldId="323"/>
            <ac:spMk id="2" creationId="{94FDFB95-2803-4882-8DE6-333A75D37240}"/>
          </ac:spMkLst>
        </pc:spChg>
        <pc:spChg chg="del">
          <ac:chgData name="Aldo Moreno" userId="098617de9ffcdc7a" providerId="LiveId" clId="{0D8B15AB-B645-4D42-83B7-F56933ABFE4C}" dt="2022-05-15T23:23:01.794" v="3029" actId="478"/>
          <ac:spMkLst>
            <pc:docMk/>
            <pc:sldMk cId="2017055215" sldId="323"/>
            <ac:spMk id="3" creationId="{8AFC25C2-2815-4A92-A043-0CEC83591A94}"/>
          </ac:spMkLst>
        </pc:spChg>
        <pc:spChg chg="add del mod">
          <ac:chgData name="Aldo Moreno" userId="098617de9ffcdc7a" providerId="LiveId" clId="{0D8B15AB-B645-4D42-83B7-F56933ABFE4C}" dt="2022-05-15T23:19:57.176" v="2847" actId="478"/>
          <ac:spMkLst>
            <pc:docMk/>
            <pc:sldMk cId="2017055215" sldId="323"/>
            <ac:spMk id="5" creationId="{3BF65B02-DD4E-66C6-C8BB-BD8A3DD4DA97}"/>
          </ac:spMkLst>
        </pc:spChg>
        <pc:spChg chg="add mod">
          <ac:chgData name="Aldo Moreno" userId="098617de9ffcdc7a" providerId="LiveId" clId="{0D8B15AB-B645-4D42-83B7-F56933ABFE4C}" dt="2022-05-15T23:19:44.143" v="2844"/>
          <ac:spMkLst>
            <pc:docMk/>
            <pc:sldMk cId="2017055215" sldId="323"/>
            <ac:spMk id="7" creationId="{474D896E-673E-5755-7B82-A9296BF6E8BD}"/>
          </ac:spMkLst>
        </pc:spChg>
        <pc:spChg chg="mod">
          <ac:chgData name="Aldo Moreno" userId="098617de9ffcdc7a" providerId="LiveId" clId="{0D8B15AB-B645-4D42-83B7-F56933ABFE4C}" dt="2022-05-16T01:03:24.400" v="4030" actId="404"/>
          <ac:spMkLst>
            <pc:docMk/>
            <pc:sldMk cId="2017055215" sldId="323"/>
            <ac:spMk id="9" creationId="{A2055D38-CE59-4FC4-85CE-CF9DA81D858C}"/>
          </ac:spMkLst>
        </pc:spChg>
        <pc:spChg chg="add mod">
          <ac:chgData name="Aldo Moreno" userId="098617de9ffcdc7a" providerId="LiveId" clId="{0D8B15AB-B645-4D42-83B7-F56933ABFE4C}" dt="2022-05-15T23:25:47.144" v="3277" actId="12"/>
          <ac:spMkLst>
            <pc:docMk/>
            <pc:sldMk cId="2017055215" sldId="323"/>
            <ac:spMk id="11" creationId="{1EBF8D2D-CD87-E53A-4B1C-C8EB2F781C0C}"/>
          </ac:spMkLst>
        </pc:spChg>
        <pc:spChg chg="add del mod">
          <ac:chgData name="Aldo Moreno" userId="098617de9ffcdc7a" providerId="LiveId" clId="{0D8B15AB-B645-4D42-83B7-F56933ABFE4C}" dt="2022-05-15T23:23:05.196" v="3030" actId="478"/>
          <ac:spMkLst>
            <pc:docMk/>
            <pc:sldMk cId="2017055215" sldId="323"/>
            <ac:spMk id="12" creationId="{87A11638-54C6-7007-A040-F9448C0E554E}"/>
          </ac:spMkLst>
        </pc:spChg>
        <pc:spChg chg="add del mod">
          <ac:chgData name="Aldo Moreno" userId="098617de9ffcdc7a" providerId="LiveId" clId="{0D8B15AB-B645-4D42-83B7-F56933ABFE4C}" dt="2022-05-15T23:26:54.444" v="3282"/>
          <ac:spMkLst>
            <pc:docMk/>
            <pc:sldMk cId="2017055215" sldId="323"/>
            <ac:spMk id="13" creationId="{1AE0DF64-C575-15ED-39F4-7F0355D2847B}"/>
          </ac:spMkLst>
        </pc:spChg>
        <pc:picChg chg="del">
          <ac:chgData name="Aldo Moreno" userId="098617de9ffcdc7a" providerId="LiveId" clId="{0D8B15AB-B645-4D42-83B7-F56933ABFE4C}" dt="2022-05-15T23:26:33.417" v="3279" actId="478"/>
          <ac:picMkLst>
            <pc:docMk/>
            <pc:sldMk cId="2017055215" sldId="323"/>
            <ac:picMk id="8" creationId="{8DD372BB-220C-48D2-B19A-562BE88C2109}"/>
          </ac:picMkLst>
        </pc:picChg>
        <pc:picChg chg="add del">
          <ac:chgData name="Aldo Moreno" userId="098617de9ffcdc7a" providerId="LiveId" clId="{0D8B15AB-B645-4D42-83B7-F56933ABFE4C}" dt="2022-05-15T23:26:33.417" v="3279" actId="478"/>
          <ac:picMkLst>
            <pc:docMk/>
            <pc:sldMk cId="2017055215" sldId="323"/>
            <ac:picMk id="10242" creationId="{BE51CD0D-1F83-CAB3-17BA-2526A0EFEAE8}"/>
          </ac:picMkLst>
        </pc:picChg>
        <pc:picChg chg="add del mod">
          <ac:chgData name="Aldo Moreno" userId="098617de9ffcdc7a" providerId="LiveId" clId="{0D8B15AB-B645-4D42-83B7-F56933ABFE4C}" dt="2022-05-15T23:26:37.368" v="3281"/>
          <ac:picMkLst>
            <pc:docMk/>
            <pc:sldMk cId="2017055215" sldId="323"/>
            <ac:picMk id="10244" creationId="{B2FF6FEF-DC03-7AC7-3D77-D11CA46B5295}"/>
          </ac:picMkLst>
        </pc:picChg>
        <pc:picChg chg="add mod">
          <ac:chgData name="Aldo Moreno" userId="098617de9ffcdc7a" providerId="LiveId" clId="{0D8B15AB-B645-4D42-83B7-F56933ABFE4C}" dt="2022-05-15T23:26:54.444" v="3282"/>
          <ac:picMkLst>
            <pc:docMk/>
            <pc:sldMk cId="2017055215" sldId="323"/>
            <ac:picMk id="10246" creationId="{95C7F73C-4B7F-3A5A-959E-B305E2CBE8B2}"/>
          </ac:picMkLst>
        </pc:picChg>
      </pc:sldChg>
      <pc:sldChg chg="new del ord">
        <pc:chgData name="Aldo Moreno" userId="098617de9ffcdc7a" providerId="LiveId" clId="{0D8B15AB-B645-4D42-83B7-F56933ABFE4C}" dt="2022-05-15T23:47:07.696" v="3965" actId="2696"/>
        <pc:sldMkLst>
          <pc:docMk/>
          <pc:sldMk cId="2556332645" sldId="324"/>
        </pc:sldMkLst>
      </pc:sldChg>
      <pc:sldChg chg="add del">
        <pc:chgData name="Aldo Moreno" userId="098617de9ffcdc7a" providerId="LiveId" clId="{0D8B15AB-B645-4D42-83B7-F56933ABFE4C}" dt="2022-05-15T23:47:12.925" v="3967" actId="2696"/>
        <pc:sldMkLst>
          <pc:docMk/>
          <pc:sldMk cId="2063017473" sldId="32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A5878293-F3A4-4283-B929-138544CD84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4A92944D-E8F3-4C07-BC07-7564C0842A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0BCF0-68F0-4F08-A0DE-34A7B09CDD8A}" type="datetime1">
              <a:rPr lang="es-ES" smtClean="0"/>
              <a:t>28/06/2022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2D9FA6F7-68B2-424B-B268-E53E978B015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D944A6FC-7A09-4A3B-A8DC-039754AE85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51E68-59A0-4C4A-9786-65729D3BFFEF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3812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8D6EB-2321-4D52-AF70-FA1A2FACF03F}" type="datetime1">
              <a:rPr lang="es-ES" smtClean="0"/>
              <a:pPr/>
              <a:t>28/06/2022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939589-3E79-4C82-AA4A-FE78234FAA59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4873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7279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016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39736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47357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44389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2674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3500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79361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5939589-3E79-4C82-AA4A-FE78234FAA59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993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l">
              <a:defRPr sz="6000" b="1" i="0" cap="all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xmlns="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xmlns="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>
            <a:extLst>
              <a:ext uri="{FF2B5EF4-FFF2-40B4-BE49-F238E27FC236}">
                <a16:creationId xmlns:a16="http://schemas.microsoft.com/office/drawing/2014/main" xmlns="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áfico 15">
            <a:extLst>
              <a:ext uri="{FF2B5EF4-FFF2-40B4-BE49-F238E27FC236}">
                <a16:creationId xmlns:a16="http://schemas.microsoft.com/office/drawing/2014/main" xmlns="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4" name="Gráfico 16">
            <a:extLst>
              <a:ext uri="{FF2B5EF4-FFF2-40B4-BE49-F238E27FC236}">
                <a16:creationId xmlns:a16="http://schemas.microsoft.com/office/drawing/2014/main" xmlns="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6" name="Gráfico 14">
            <a:extLst>
              <a:ext uri="{FF2B5EF4-FFF2-40B4-BE49-F238E27FC236}">
                <a16:creationId xmlns:a16="http://schemas.microsoft.com/office/drawing/2014/main" xmlns="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xmlns="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áfico 15">
            <a:extLst>
              <a:ext uri="{FF2B5EF4-FFF2-40B4-BE49-F238E27FC236}">
                <a16:creationId xmlns:a16="http://schemas.microsoft.com/office/drawing/2014/main" xmlns="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4" name="Gráfico 16">
            <a:extLst>
              <a:ext uri="{FF2B5EF4-FFF2-40B4-BE49-F238E27FC236}">
                <a16:creationId xmlns:a16="http://schemas.microsoft.com/office/drawing/2014/main" xmlns="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6" name="Gráfico 14">
            <a:extLst>
              <a:ext uri="{FF2B5EF4-FFF2-40B4-BE49-F238E27FC236}">
                <a16:creationId xmlns:a16="http://schemas.microsoft.com/office/drawing/2014/main" xmlns="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5" name="Marcador de posición de texto 4">
            <a:extLst>
              <a:ext uri="{FF2B5EF4-FFF2-40B4-BE49-F238E27FC236}">
                <a16:creationId xmlns:a16="http://schemas.microsoft.com/office/drawing/2014/main" xmlns="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7" name="Marcador de contenido 5">
            <a:extLst>
              <a:ext uri="{FF2B5EF4-FFF2-40B4-BE49-F238E27FC236}">
                <a16:creationId xmlns:a16="http://schemas.microsoft.com/office/drawing/2014/main" xmlns="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rtlCol="0" anchor="b"/>
          <a:lstStyle>
            <a:lvl1pPr algn="l">
              <a:defRPr sz="5400" b="0" i="0" cap="none" baseline="0"/>
            </a:lvl1pPr>
          </a:lstStyle>
          <a:p>
            <a:pPr rtl="0"/>
            <a:r>
              <a:rPr lang="es-ES" noProof="0"/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1654" y="1801368"/>
            <a:ext cx="4434840" cy="4754880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xmlns="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0" name="Marcador de posición de imagen 12">
            <a:extLst>
              <a:ext uri="{FF2B5EF4-FFF2-40B4-BE49-F238E27FC236}">
                <a16:creationId xmlns:a16="http://schemas.microsoft.com/office/drawing/2014/main" xmlns="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11" name="Marcador de posición de imagen 12">
            <a:extLst>
              <a:ext uri="{FF2B5EF4-FFF2-40B4-BE49-F238E27FC236}">
                <a16:creationId xmlns:a16="http://schemas.microsoft.com/office/drawing/2014/main" xmlns="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Marcador de posición de imagen 32">
            <a:extLst>
              <a:ext uri="{FF2B5EF4-FFF2-40B4-BE49-F238E27FC236}">
                <a16:creationId xmlns:a16="http://schemas.microsoft.com/office/drawing/2014/main" xmlns="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2" name="Marcador de posición de imagen 31">
            <a:extLst>
              <a:ext uri="{FF2B5EF4-FFF2-40B4-BE49-F238E27FC236}">
                <a16:creationId xmlns:a16="http://schemas.microsoft.com/office/drawing/2014/main" xmlns="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1" name="Marcador de posición de imagen 30">
            <a:extLst>
              <a:ext uri="{FF2B5EF4-FFF2-40B4-BE49-F238E27FC236}">
                <a16:creationId xmlns:a16="http://schemas.microsoft.com/office/drawing/2014/main" xmlns="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30" name="Marcador de posición de imagen 29">
            <a:extLst>
              <a:ext uri="{FF2B5EF4-FFF2-40B4-BE49-F238E27FC236}">
                <a16:creationId xmlns:a16="http://schemas.microsoft.com/office/drawing/2014/main" xmlns="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rtlCol="0"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3/9/20XX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8" name="Gráfico 32">
            <a:extLst>
              <a:ext uri="{FF2B5EF4-FFF2-40B4-BE49-F238E27FC236}">
                <a16:creationId xmlns:a16="http://schemas.microsoft.com/office/drawing/2014/main" xmlns="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0" name="Gráfico 33">
            <a:extLst>
              <a:ext uri="{FF2B5EF4-FFF2-40B4-BE49-F238E27FC236}">
                <a16:creationId xmlns:a16="http://schemas.microsoft.com/office/drawing/2014/main" xmlns="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2" name="Gráfico 31">
            <a:extLst>
              <a:ext uri="{FF2B5EF4-FFF2-40B4-BE49-F238E27FC236}">
                <a16:creationId xmlns:a16="http://schemas.microsoft.com/office/drawing/2014/main" xmlns="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651517"/>
            <a:ext cx="0" cy="32004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xmlns="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 dirty="0"/>
              <a:t>3/9/20XX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 dirty="0"/>
              <a:t>3/9/20XX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xmlns="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xmlns="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xmlns="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 dirty="0"/>
              <a:t>3/9/20XX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xmlns="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 dirty="0"/>
              <a:t>3/9/20XX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 2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rtlCol="0"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1848" y="4700016"/>
            <a:ext cx="5093208" cy="1197864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652622"/>
            <a:ext cx="0" cy="32004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áfico 12">
            <a:extLst>
              <a:ext uri="{FF2B5EF4-FFF2-40B4-BE49-F238E27FC236}">
                <a16:creationId xmlns:a16="http://schemas.microsoft.com/office/drawing/2014/main" xmlns="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1" name="Gráfico 13">
            <a:extLst>
              <a:ext uri="{FF2B5EF4-FFF2-40B4-BE49-F238E27FC236}">
                <a16:creationId xmlns:a16="http://schemas.microsoft.com/office/drawing/2014/main" xmlns="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3" name="Gráfico 15">
            <a:extLst>
              <a:ext uri="{FF2B5EF4-FFF2-40B4-BE49-F238E27FC236}">
                <a16:creationId xmlns:a16="http://schemas.microsoft.com/office/drawing/2014/main" xmlns="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lo el título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osición de imagen 18">
            <a:extLst>
              <a:ext uri="{FF2B5EF4-FFF2-40B4-BE49-F238E27FC236}">
                <a16:creationId xmlns:a16="http://schemas.microsoft.com/office/drawing/2014/main" xmlns="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rtlCol="0"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Título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3/9/20XX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659332"/>
            <a:ext cx="0" cy="32004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xmlns="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1" name="Gráfico 12">
            <a:extLst>
              <a:ext uri="{FF2B5EF4-FFF2-40B4-BE49-F238E27FC236}">
                <a16:creationId xmlns:a16="http://schemas.microsoft.com/office/drawing/2014/main" xmlns="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3" name="Gráfico 13">
            <a:extLst>
              <a:ext uri="{FF2B5EF4-FFF2-40B4-BE49-F238E27FC236}">
                <a16:creationId xmlns:a16="http://schemas.microsoft.com/office/drawing/2014/main" xmlns="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7" name="Gráfico 15">
            <a:extLst>
              <a:ext uri="{FF2B5EF4-FFF2-40B4-BE49-F238E27FC236}">
                <a16:creationId xmlns:a16="http://schemas.microsoft.com/office/drawing/2014/main" xmlns="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posición de imagen 14">
            <a:extLst>
              <a:ext uri="{FF2B5EF4-FFF2-40B4-BE49-F238E27FC236}">
                <a16:creationId xmlns:a16="http://schemas.microsoft.com/office/drawing/2014/main" xmlns="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/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rtlCol="0" anchor="b"/>
          <a:lstStyle>
            <a:lvl1pPr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 rtlCol="0"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 dirty="0"/>
              <a:t>3/9/20XX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 rtlCol="0"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xmlns="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áfico 10">
            <a:extLst>
              <a:ext uri="{FF2B5EF4-FFF2-40B4-BE49-F238E27FC236}">
                <a16:creationId xmlns:a16="http://schemas.microsoft.com/office/drawing/2014/main" xmlns="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9" name="Gráfico 11">
            <a:extLst>
              <a:ext uri="{FF2B5EF4-FFF2-40B4-BE49-F238E27FC236}">
                <a16:creationId xmlns:a16="http://schemas.microsoft.com/office/drawing/2014/main" xmlns="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cabezado de sección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rtlCol="0"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Gráfico 12">
            <a:extLst>
              <a:ext uri="{FF2B5EF4-FFF2-40B4-BE49-F238E27FC236}">
                <a16:creationId xmlns:a16="http://schemas.microsoft.com/office/drawing/2014/main" xmlns="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5" name="Gráfico 13">
            <a:extLst>
              <a:ext uri="{FF2B5EF4-FFF2-40B4-BE49-F238E27FC236}">
                <a16:creationId xmlns:a16="http://schemas.microsoft.com/office/drawing/2014/main" xmlns="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6" name="Gráfico 15">
            <a:extLst>
              <a:ext uri="{FF2B5EF4-FFF2-40B4-BE49-F238E27FC236}">
                <a16:creationId xmlns:a16="http://schemas.microsoft.com/office/drawing/2014/main" xmlns="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7" name="Gráfico 22">
            <a:extLst>
              <a:ext uri="{FF2B5EF4-FFF2-40B4-BE49-F238E27FC236}">
                <a16:creationId xmlns:a16="http://schemas.microsoft.com/office/drawing/2014/main" xmlns="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1" name="Gráfico 21">
            <a:extLst>
              <a:ext uri="{FF2B5EF4-FFF2-40B4-BE49-F238E27FC236}">
                <a16:creationId xmlns:a16="http://schemas.microsoft.com/office/drawing/2014/main" xmlns="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3" name="Gráfico 23">
            <a:extLst>
              <a:ext uri="{FF2B5EF4-FFF2-40B4-BE49-F238E27FC236}">
                <a16:creationId xmlns:a16="http://schemas.microsoft.com/office/drawing/2014/main" xmlns="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54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>
            <a:extLst>
              <a:ext uri="{FF2B5EF4-FFF2-40B4-BE49-F238E27FC236}">
                <a16:creationId xmlns:a16="http://schemas.microsoft.com/office/drawing/2014/main" xmlns="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xmlns="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s-ES" noProof="0" smtClean="0"/>
              <a:t>‹Nº›</a:t>
            </a:fld>
            <a:endParaRPr lang="es-ES" noProof="0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rtlCol="0"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C80FBD9-0977-4B2B-9318-30774BB094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1655" y="4498848"/>
            <a:ext cx="4434835" cy="510474"/>
          </a:xfrm>
        </p:spPr>
        <p:txBody>
          <a:bodyPr rtlCol="0"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xmlns="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rtl="0"/>
            <a:fld id="{D8DA9DAA-006C-4F4B-980E-E3DF019B24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xmlns="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rtlCol="0"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ítulo y contenido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 rtlCol="0"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/>
              <a:t>Título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3/9/20XX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D8DA9DAA-006C-4F4B-980E-E3DF019B24E2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9" name="Gráfico 22">
            <a:extLst>
              <a:ext uri="{FF2B5EF4-FFF2-40B4-BE49-F238E27FC236}">
                <a16:creationId xmlns:a16="http://schemas.microsoft.com/office/drawing/2014/main" xmlns="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1" name="Gráfico 23">
            <a:extLst>
              <a:ext uri="{FF2B5EF4-FFF2-40B4-BE49-F238E27FC236}">
                <a16:creationId xmlns:a16="http://schemas.microsoft.com/office/drawing/2014/main" xmlns="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xmlns="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xmlns="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áfico 15">
            <a:extLst>
              <a:ext uri="{FF2B5EF4-FFF2-40B4-BE49-F238E27FC236}">
                <a16:creationId xmlns:a16="http://schemas.microsoft.com/office/drawing/2014/main" xmlns="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2" name="Gráfico 16">
            <a:extLst>
              <a:ext uri="{FF2B5EF4-FFF2-40B4-BE49-F238E27FC236}">
                <a16:creationId xmlns:a16="http://schemas.microsoft.com/office/drawing/2014/main" xmlns="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4" name="Gráfico 14">
            <a:extLst>
              <a:ext uri="{FF2B5EF4-FFF2-40B4-BE49-F238E27FC236}">
                <a16:creationId xmlns:a16="http://schemas.microsoft.com/office/drawing/2014/main" xmlns="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3/9/20XX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8DA9DAA-006C-4F4B-980E-E3DF019B24E2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sz="5400" spc="400" dirty="0">
                <a:solidFill>
                  <a:schemeClr val="bg1"/>
                </a:solidFill>
              </a:rPr>
              <a:t>La idea de comunicación familiar de satir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es-MX" dirty="0"/>
              <a:t>Mora Rojas, A. I. (1994). Los cuatro factores clave de Virginia </a:t>
            </a:r>
            <a:r>
              <a:rPr lang="es-MX" dirty="0" err="1"/>
              <a:t>Satir</a:t>
            </a:r>
            <a:r>
              <a:rPr lang="es-MX" dirty="0"/>
              <a:t>. </a:t>
            </a:r>
            <a:r>
              <a:rPr lang="es-MX" i="1" dirty="0"/>
              <a:t>Revista Costarricense de Trabajo Social</a:t>
            </a:r>
            <a:r>
              <a:rPr lang="es-MX" dirty="0"/>
              <a:t>(4). Obtenido de https://revista.trabajosocial.or.cr/index.php/revista/article/view/156</a:t>
            </a:r>
            <a:endParaRPr lang="en-US" dirty="0"/>
          </a:p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CC54FE-9779-E285-1603-13D7B7731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2. Comunicación – 5 Modelos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52F4408-FCF7-7151-52BF-F51DD9C69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528637"/>
          </a:xfrm>
        </p:spPr>
        <p:txBody>
          <a:bodyPr/>
          <a:lstStyle/>
          <a:p>
            <a:r>
              <a:rPr lang="es-MX" dirty="0"/>
              <a:t>5. Niveladora o fluida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CCDE992-3A94-E18A-AD41-C0CB758F8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276475"/>
            <a:ext cx="5241798" cy="4030518"/>
          </a:xfrm>
        </p:spPr>
        <p:txBody>
          <a:bodyPr>
            <a:normAutofit/>
          </a:bodyPr>
          <a:lstStyle/>
          <a:p>
            <a:r>
              <a:rPr lang="es-MX" dirty="0"/>
              <a:t>Único estilo de comunicación no paralizante. Es una comunicación clara y directa, da aclaraciones cuando se las piden y pide cuando no entiende. Es congruente en todos los elementos del mensaje (como gestos, voz, etc.).</a:t>
            </a:r>
          </a:p>
          <a:p>
            <a:r>
              <a:rPr lang="es-MX" dirty="0"/>
              <a:t>Este modelo es menos frecuente, se necesita de </a:t>
            </a:r>
            <a:r>
              <a:rPr lang="es-ES" dirty="0"/>
              <a:t>valor, coraje, nuevas convicciones y habilidades</a:t>
            </a:r>
            <a:r>
              <a:rPr lang="es-MX" dirty="0"/>
              <a:t>.</a:t>
            </a:r>
          </a:p>
          <a:p>
            <a:r>
              <a:rPr lang="es-ES" dirty="0"/>
              <a:t>La nivelación permite vivir con intensidad, en vez de solo existir.</a:t>
            </a:r>
            <a:endParaRPr lang="es-MX" dirty="0"/>
          </a:p>
        </p:txBody>
      </p:sp>
      <p:sp>
        <p:nvSpPr>
          <p:cNvPr id="9" name="Marcador de contenido 3">
            <a:extLst>
              <a:ext uri="{FF2B5EF4-FFF2-40B4-BE49-F238E27FC236}">
                <a16:creationId xmlns:a16="http://schemas.microsoft.com/office/drawing/2014/main" xmlns="" id="{ECEB76EF-D445-87C3-9F02-507381DCD098}"/>
              </a:ext>
            </a:extLst>
          </p:cNvPr>
          <p:cNvSpPr txBox="1">
            <a:spLocks/>
          </p:cNvSpPr>
          <p:nvPr/>
        </p:nvSpPr>
        <p:spPr>
          <a:xfrm>
            <a:off x="5998464" y="551007"/>
            <a:ext cx="45537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2200" dirty="0"/>
          </a:p>
        </p:txBody>
      </p:sp>
      <p:pic>
        <p:nvPicPr>
          <p:cNvPr id="8194" name="Picture 2" descr="Bilingüismo en La Almudena: El Debate Sano en el Aula de Sección Bilingüe">
            <a:extLst>
              <a:ext uri="{FF2B5EF4-FFF2-40B4-BE49-F238E27FC236}">
                <a16:creationId xmlns:a16="http://schemas.microsoft.com/office/drawing/2014/main" xmlns="" id="{3B30BB58-ED26-5BBE-FEFD-C525259370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600950" y="1858963"/>
            <a:ext cx="3248025" cy="433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xmlns="" id="{F1B113E7-2568-C6A5-D682-4C87F9ED6279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defPPr rtl="0"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8DA9DAA-006C-4F4B-980E-E3DF019B24E2}" type="slidenum">
              <a:rPr lang="es-ES" sz="1200" b="1" cap="all" spc="100" smtClean="0">
                <a:solidFill>
                  <a:schemeClr val="accent2"/>
                </a:solidFill>
              </a:rPr>
              <a:pPr algn="r"/>
              <a:t>10</a:t>
            </a:fld>
            <a:endParaRPr lang="es-ES" sz="1200" b="1" cap="all" spc="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319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09FB28F-C9D7-439B-B863-44B4E851A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 sz="2800" dirty="0"/>
              <a:t>3. Reglas que rigen en la vida familiar</a:t>
            </a:r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xmlns="" id="{50061247-EA4F-4DFA-AFCE-648487762C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/>
              <a:t>Las reglas son fuerzas vitales, dinámicas y muy influyentes en la vida familiar. Pueden ser anticuadas, o inhumanas, injustas, poco claras o inadecuadas, como lo contrario. También hay reglas que son evidentes y otras más difíciles de percibir (cómo las refrentes a la libertad de expresión). Es importante analizarlas, discutirlas en el seno familiar y realizar los cambios necesarios</a:t>
            </a:r>
          </a:p>
          <a:p>
            <a:pPr rtl="0"/>
            <a:endParaRPr lang="es-ES" dirty="0"/>
          </a:p>
        </p:txBody>
      </p:sp>
      <p:sp>
        <p:nvSpPr>
          <p:cNvPr id="23" name="Marcador de pie de página 22">
            <a:extLst>
              <a:ext uri="{FF2B5EF4-FFF2-40B4-BE49-F238E27FC236}">
                <a16:creationId xmlns:a16="http://schemas.microsoft.com/office/drawing/2014/main" xmlns="" id="{249ACE4E-0038-4BA2-8883-8C3F73B7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sz="900" dirty="0"/>
              <a:t>La idea de comunicación familiar de satir</a:t>
            </a:r>
          </a:p>
        </p:txBody>
      </p:sp>
      <p:sp>
        <p:nvSpPr>
          <p:cNvPr id="24" name="Marcador de número de diapositiva 23">
            <a:extLst>
              <a:ext uri="{FF2B5EF4-FFF2-40B4-BE49-F238E27FC236}">
                <a16:creationId xmlns:a16="http://schemas.microsoft.com/office/drawing/2014/main" xmlns="" id="{9A686A52-7630-4675-B383-8C2AD252E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s-ES" smtClean="0"/>
              <a:pPr rtl="0"/>
              <a:t>11</a:t>
            </a:fld>
            <a:endParaRPr lang="es-ES" dirty="0"/>
          </a:p>
        </p:txBody>
      </p:sp>
      <p:pic>
        <p:nvPicPr>
          <p:cNvPr id="9222" name="Picture 6" descr="Pin en Fondo de pantalla de búho">
            <a:extLst>
              <a:ext uri="{FF2B5EF4-FFF2-40B4-BE49-F238E27FC236}">
                <a16:creationId xmlns:a16="http://schemas.microsoft.com/office/drawing/2014/main" xmlns="" id="{59516D1C-4020-A524-5F05-76D44A4EB689}"/>
              </a:ext>
            </a:extLst>
          </p:cNvPr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" r="91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eglas - Banco de fotos e imágenes de stock - iStock">
            <a:extLst>
              <a:ext uri="{FF2B5EF4-FFF2-40B4-BE49-F238E27FC236}">
                <a16:creationId xmlns:a16="http://schemas.microsoft.com/office/drawing/2014/main" xmlns="" id="{103014CB-3762-ED70-761F-96684B2ECBE1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4" b="5974"/>
          <a:stretch>
            <a:fillRect/>
          </a:stretch>
        </p:blipFill>
        <p:spPr bwMode="auto">
          <a:xfrm>
            <a:off x="284163" y="3108325"/>
            <a:ext cx="5221287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Estimulación del lenguaje">
            <a:extLst>
              <a:ext uri="{FF2B5EF4-FFF2-40B4-BE49-F238E27FC236}">
                <a16:creationId xmlns:a16="http://schemas.microsoft.com/office/drawing/2014/main" xmlns="" id="{93DB0F9A-1E2C-7FC6-5408-2DDCE63ED67E}"/>
              </a:ext>
            </a:extLst>
          </p:cNvPr>
          <p:cNvPicPr>
            <a:picLocks noGrp="1" noChangeAspect="1" noChangeArrowheads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22" r="11022"/>
          <a:stretch>
            <a:fillRect/>
          </a:stretch>
        </p:blipFill>
        <p:spPr bwMode="auto">
          <a:xfrm>
            <a:off x="3044825" y="301625"/>
            <a:ext cx="246062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77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xmlns="" id="{A2055D38-CE59-4FC4-85CE-CF9DA81D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sz="900" dirty="0"/>
              <a:t>La idea de comunicación familiar de satir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xmlns="" id="{FE0D311A-C366-4A86-9404-C0F5CBF9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s-ES" smtClean="0"/>
              <a:pPr rtl="0"/>
              <a:t>12</a:t>
            </a:fld>
            <a:endParaRPr lang="es-ES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474D896E-673E-5755-7B82-A9296BF6E8BD}"/>
              </a:ext>
            </a:extLst>
          </p:cNvPr>
          <p:cNvSpPr txBox="1">
            <a:spLocks/>
          </p:cNvSpPr>
          <p:nvPr/>
        </p:nvSpPr>
        <p:spPr>
          <a:xfrm>
            <a:off x="6391656" y="804672"/>
            <a:ext cx="4434840" cy="8869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None/>
              <a:defRPr sz="3600" b="0" i="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dirty="0"/>
              <a:t>3. Reglas que rigen en la vida familiar</a:t>
            </a:r>
          </a:p>
        </p:txBody>
      </p:sp>
      <p:sp>
        <p:nvSpPr>
          <p:cNvPr id="11" name="Subtítulo 7">
            <a:extLst>
              <a:ext uri="{FF2B5EF4-FFF2-40B4-BE49-F238E27FC236}">
                <a16:creationId xmlns:a16="http://schemas.microsoft.com/office/drawing/2014/main" xmlns="" id="{1EBF8D2D-CD87-E53A-4B1C-C8EB2F781C0C}"/>
              </a:ext>
            </a:extLst>
          </p:cNvPr>
          <p:cNvSpPr txBox="1">
            <a:spLocks/>
          </p:cNvSpPr>
          <p:nvPr/>
        </p:nvSpPr>
        <p:spPr>
          <a:xfrm>
            <a:off x="6391654" y="1801368"/>
            <a:ext cx="4434840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Es importante analizarlas, discutirlas en el seno familiar y realizar los cambios necesarios. Hay que analizar cuales son, sus consecuencias, que se logra con ellas, sus dificultades, que se debe cambiar, cuales se deben desechar y cuales se pueden añadir.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También hay que analizar si son manifiestas o encubiertas, si son sujetas a discusión o son tema tabú. En los sistemas abiertos de comunicación (que conduce a la salud mental) todo esto es susceptible a la discusión.</a:t>
            </a:r>
          </a:p>
        </p:txBody>
      </p:sp>
      <p:pic>
        <p:nvPicPr>
          <p:cNvPr id="10246" name="Picture 6" descr="Familia disfrutando el tiempo juntos jug... | Free Vector #Freepik  #freevector #personas #famili… | Dibujos de convivencia, Convivencia  familiar, Imagenes para papa">
            <a:extLst>
              <a:ext uri="{FF2B5EF4-FFF2-40B4-BE49-F238E27FC236}">
                <a16:creationId xmlns:a16="http://schemas.microsoft.com/office/drawing/2014/main" xmlns="" id="{95C7F73C-4B7F-3A5A-959E-B305E2CBE8B2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5" r="832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055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Una ilustración vectorial de padres y maestros reunión discutiendo en el  aula Imagen Vector de stock - Alamy">
            <a:extLst>
              <a:ext uri="{FF2B5EF4-FFF2-40B4-BE49-F238E27FC236}">
                <a16:creationId xmlns:a16="http://schemas.microsoft.com/office/drawing/2014/main" xmlns="" id="{7037C476-E5D2-F000-5D96-B8CF4EBCFB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6497"/>
          <a:stretch/>
        </p:blipFill>
        <p:spPr bwMode="auto"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  <a:solidFill>
            <a:srgbClr val="FFFFFF"/>
          </a:solidFill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FF777B66-94CB-491C-AC6B-BDAC98E21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2936" y="585216"/>
            <a:ext cx="5833872" cy="2276856"/>
          </a:xfrm>
        </p:spPr>
        <p:txBody>
          <a:bodyPr rtlCol="0" anchor="b">
            <a:normAutofit/>
          </a:bodyPr>
          <a:lstStyle/>
          <a:p>
            <a:pPr rtl="0"/>
            <a:r>
              <a:rPr lang="es-ES" sz="5100" dirty="0"/>
              <a:t>4. ENLACE CON LA SOCIEDAD</a:t>
            </a:r>
          </a:p>
        </p:txBody>
      </p:sp>
      <p:sp>
        <p:nvSpPr>
          <p:cNvPr id="23" name="Marcador de pie de página 22">
            <a:extLst>
              <a:ext uri="{FF2B5EF4-FFF2-40B4-BE49-F238E27FC236}">
                <a16:creationId xmlns:a16="http://schemas.microsoft.com/office/drawing/2014/main" xmlns="" id="{DE8D546E-0F46-4CC0-B2B1-8B2430D00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 rtlCol="0"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r>
              <a:rPr lang="es-ES" sz="900" dirty="0"/>
              <a:t>La idea de comunicación familiar de satir</a:t>
            </a:r>
          </a:p>
        </p:txBody>
      </p:sp>
      <p:sp>
        <p:nvSpPr>
          <p:cNvPr id="24" name="Marcador de número de diapositiva 23">
            <a:extLst>
              <a:ext uri="{FF2B5EF4-FFF2-40B4-BE49-F238E27FC236}">
                <a16:creationId xmlns:a16="http://schemas.microsoft.com/office/drawing/2014/main" xmlns="" id="{5D838446-B95D-4AB7-B8CA-D5804BB7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 rtlCol="0" anchor="ctr">
            <a:normAutofit/>
          </a:bodyPr>
          <a:lstStyle/>
          <a:p>
            <a:pPr rtl="0">
              <a:spcAft>
                <a:spcPts val="600"/>
              </a:spcAft>
            </a:pPr>
            <a:fld id="{D8DA9DAA-006C-4F4B-980E-E3DF019B24E2}" type="slidenum">
              <a:rPr lang="es-ES" smtClean="0"/>
              <a:pPr rtl="0">
                <a:spcAft>
                  <a:spcPts val="600"/>
                </a:spcAft>
              </a:pPr>
              <a:t>13</a:t>
            </a:fld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42AF1107-8D35-4E35-93C7-D3640946F7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 rtlCol="0">
            <a:normAutofit/>
          </a:bodyPr>
          <a:lstStyle/>
          <a:p>
            <a:pPr rtl="0"/>
            <a:r>
              <a:rPr lang="es-ES" sz="1500" dirty="0"/>
              <a:t>Es la forma en la que la gente se relaciona con personas externas a la familia.</a:t>
            </a:r>
          </a:p>
          <a:p>
            <a:pPr rtl="0"/>
            <a:r>
              <a:rPr lang="es-ES" sz="1500" dirty="0"/>
              <a:t>En las </a:t>
            </a:r>
            <a:r>
              <a:rPr lang="es-ES" sz="1500" b="1" dirty="0"/>
              <a:t>familias conflictivas </a:t>
            </a:r>
            <a:r>
              <a:rPr lang="es-ES" sz="1500" dirty="0"/>
              <a:t>es temeroso, desconfiado, aplacante o de culpabilización. Sus miembros viven experiencias enriquecedoras o frustrantes afuera y las comparten dentro de la familia.</a:t>
            </a:r>
          </a:p>
          <a:p>
            <a:pPr rtl="0"/>
            <a:endParaRPr lang="es-ES" sz="1500" dirty="0"/>
          </a:p>
          <a:p>
            <a:pPr rtl="0"/>
            <a:r>
              <a:rPr lang="es-ES" sz="1500" dirty="0"/>
              <a:t>En las </a:t>
            </a:r>
            <a:r>
              <a:rPr lang="es-ES" sz="1500" b="1" dirty="0"/>
              <a:t>familias nutricias </a:t>
            </a:r>
            <a:r>
              <a:rPr lang="es-ES" sz="1500" dirty="0"/>
              <a:t>es confiado, abierto y fundamentado en las decisiones de cada quien. Sus miembros temen a la sociedad, son cerrados a las experiencia externas y si algún miembro es abierto hacia fuera por múltiples razones no las comparten dentro de la familia. </a:t>
            </a:r>
          </a:p>
          <a:p>
            <a:pPr rtl="0"/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92731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0115FF41-AFA4-4D25-AB42-AB034F4B4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4057"/>
            <a:ext cx="6190488" cy="901688"/>
          </a:xfrm>
        </p:spPr>
        <p:txBody>
          <a:bodyPr rtlCol="0"/>
          <a:lstStyle/>
          <a:p>
            <a:pPr rtl="0"/>
            <a:r>
              <a:rPr lang="es-ES" sz="5400" dirty="0"/>
              <a:t>Introducción</a:t>
            </a:r>
            <a:endParaRPr lang="es-E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0881FA9-F3B0-4912-B0E1-352094195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143633"/>
            <a:ext cx="6190488" cy="4028567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s-ES" sz="2000" dirty="0"/>
              <a:t>Según Virginia Satir: “</a:t>
            </a:r>
            <a:r>
              <a:rPr lang="es-ES" dirty="0"/>
              <a:t>El concepto tradicional de la familia es el de un lugar donde pueden encontrarse el amor, la comprensión y el apoyo, aún cuando todo lo demás haya fracasado”. Satir explica que e todas las familias cada persona: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s-ES" dirty="0"/>
              <a:t>Tiene una valoración de si misma positiva o negativa. La cuestión es cual de la dos.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s-ES" dirty="0"/>
              <a:t>Cada persona se comunica, la gestión es, cómo y cuál es el resultado.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s-ES" dirty="0"/>
              <a:t> Cada persona sigue reglas. La cuestión es, qué clase de reglas y cómo funcionan para ella.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s-ES" dirty="0"/>
              <a:t>Cada persona tiene enlaces con la sociedad. La cuestión es, cuáles y cómo son los resultados.</a:t>
            </a:r>
          </a:p>
          <a:p>
            <a:pPr rtl="0"/>
            <a:endParaRPr lang="es-ES" sz="2000" dirty="0"/>
          </a:p>
          <a:p>
            <a:pPr rtl="0"/>
            <a:endParaRPr lang="es-ES" dirty="0"/>
          </a:p>
        </p:txBody>
      </p:sp>
      <p:sp>
        <p:nvSpPr>
          <p:cNvPr id="10" name="Marcador de pie de página 9">
            <a:extLst>
              <a:ext uri="{FF2B5EF4-FFF2-40B4-BE49-F238E27FC236}">
                <a16:creationId xmlns:a16="http://schemas.microsoft.com/office/drawing/2014/main" xmlns="" id="{A8C7C3A0-5E78-49C8-B8D4-F3DF62B2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sz="1100" dirty="0"/>
              <a:t>La idea de comunicación familiar de satir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xmlns="" id="{56AE2454-CE9A-4A6B-AB5A-349E0D96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8DA9DAA-006C-4F4B-980E-E3DF019B24E2}" type="slidenum">
              <a:rPr lang="es-ES" smtClean="0"/>
              <a:pPr rtl="0"/>
              <a:t>2</a:t>
            </a:fld>
            <a:endParaRPr lang="es-ES" dirty="0"/>
          </a:p>
        </p:txBody>
      </p:sp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xmlns="" id="{4E54A94C-DCC7-1C48-4985-21DF744BA06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40470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es-ES" sz="3600" dirty="0"/>
              <a:t>Las familias se encuentran entre una escala de nutricias conflictivas: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14ABC42-7E22-4F59-A0B6-AD98B5CAE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800" y="1681163"/>
            <a:ext cx="2834640" cy="823912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Nutricias: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799" y="2505075"/>
            <a:ext cx="2447926" cy="3887016"/>
          </a:xfrm>
        </p:spPr>
        <p:txBody>
          <a:bodyPr rtlCol="0">
            <a:normAutofit/>
          </a:bodyPr>
          <a:lstStyle/>
          <a:p>
            <a:pPr rtl="0"/>
            <a:r>
              <a:rPr lang="es-ES" sz="1600" dirty="0"/>
              <a:t>Autoestima alta.</a:t>
            </a:r>
          </a:p>
          <a:p>
            <a:pPr rtl="0"/>
            <a:r>
              <a:rPr lang="es-ES" sz="1600" dirty="0"/>
              <a:t>Comunicación directa, clara, específica y sincera.</a:t>
            </a:r>
          </a:p>
          <a:p>
            <a:pPr rtl="0"/>
            <a:r>
              <a:rPr lang="es-ES" sz="1600" dirty="0"/>
              <a:t>Normas flexibles, humanos, apropiadas y sujetas a cambios.</a:t>
            </a:r>
          </a:p>
          <a:p>
            <a:pPr rtl="0"/>
            <a:r>
              <a:rPr lang="es-ES" sz="1600" dirty="0"/>
              <a:t>Enlace con la sociedad abierto y confiado</a:t>
            </a:r>
            <a:r>
              <a:rPr lang="es-ES" sz="1900" dirty="0"/>
              <a:t>. </a:t>
            </a:r>
          </a:p>
        </p:txBody>
      </p:sp>
      <p:sp>
        <p:nvSpPr>
          <p:cNvPr id="11" name="Marcador de texto 4">
            <a:extLst>
              <a:ext uri="{FF2B5EF4-FFF2-40B4-BE49-F238E27FC236}">
                <a16:creationId xmlns:a16="http://schemas.microsoft.com/office/drawing/2014/main" xmlns="" id="{CE6B5B72-43F9-4438-A504-FD3C083AB96D}"/>
              </a:ext>
            </a:extLst>
          </p:cNvPr>
          <p:cNvSpPr txBox="1">
            <a:spLocks/>
          </p:cNvSpPr>
          <p:nvPr/>
        </p:nvSpPr>
        <p:spPr>
          <a:xfrm>
            <a:off x="6539332" y="1690688"/>
            <a:ext cx="2834640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ES" dirty="0"/>
              <a:t>Conflictivas</a:t>
            </a:r>
          </a:p>
        </p:txBody>
      </p:sp>
      <p:sp>
        <p:nvSpPr>
          <p:cNvPr id="13" name="Marcador de contenido 5">
            <a:extLst>
              <a:ext uri="{FF2B5EF4-FFF2-40B4-BE49-F238E27FC236}">
                <a16:creationId xmlns:a16="http://schemas.microsoft.com/office/drawing/2014/main" xmlns="" id="{DE486408-F529-4D60-A080-911A0851FE1B}"/>
              </a:ext>
            </a:extLst>
          </p:cNvPr>
          <p:cNvSpPr txBox="1">
            <a:spLocks/>
          </p:cNvSpPr>
          <p:nvPr/>
        </p:nvSpPr>
        <p:spPr>
          <a:xfrm>
            <a:off x="6539332" y="2605859"/>
            <a:ext cx="2995193" cy="38870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s-ES" sz="1600" dirty="0"/>
              <a:t>Autoestima baja.</a:t>
            </a:r>
          </a:p>
          <a:p>
            <a:pPr rtl="0"/>
            <a:r>
              <a:rPr lang="es-ES" sz="1600" dirty="0"/>
              <a:t>Comunicación indirecta, vaga e insincera.</a:t>
            </a:r>
          </a:p>
          <a:p>
            <a:pPr rtl="0"/>
            <a:r>
              <a:rPr lang="es-ES" sz="1600" dirty="0"/>
              <a:t>Normas rígidas, inhumanas, fijas e inmutables.</a:t>
            </a:r>
          </a:p>
          <a:p>
            <a:pPr rtl="0"/>
            <a:r>
              <a:rPr lang="es-ES" sz="1600" dirty="0"/>
              <a:t>Enlace temeroso, aplacante y acusador con la sociedad.</a:t>
            </a:r>
            <a:endParaRPr lang="es-ES" sz="2000" dirty="0"/>
          </a:p>
        </p:txBody>
      </p:sp>
      <p:pic>
        <p:nvPicPr>
          <p:cNvPr id="2050" name="Picture 2" descr="Familia Feliz De La Historieta Del Dibujo De La Mano Stock de ilustración -  Ilustración de arte, tenencia: 38317603">
            <a:extLst>
              <a:ext uri="{FF2B5EF4-FFF2-40B4-BE49-F238E27FC236}">
                <a16:creationId xmlns:a16="http://schemas.microsoft.com/office/drawing/2014/main" xmlns="" id="{80C9F643-C7BD-82C9-083F-F8DA28A30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2673700"/>
            <a:ext cx="2294826" cy="229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amilia disfuncional: ilustraciones, imágenes y vectores de stock |  Shutterstock">
            <a:extLst>
              <a:ext uri="{FF2B5EF4-FFF2-40B4-BE49-F238E27FC236}">
                <a16:creationId xmlns:a16="http://schemas.microsoft.com/office/drawing/2014/main" xmlns="" id="{0595F59F-AC55-8716-65FB-5A8126FB51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0"/>
          <a:stretch/>
        </p:blipFill>
        <p:spPr bwMode="auto">
          <a:xfrm>
            <a:off x="9161359" y="2442445"/>
            <a:ext cx="2767981" cy="2757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DF2F60F0-729B-18C2-4D6B-C040CEA5C7D0}"/>
              </a:ext>
            </a:extLst>
          </p:cNvPr>
          <p:cNvCxnSpPr/>
          <p:nvPr/>
        </p:nvCxnSpPr>
        <p:spPr>
          <a:xfrm>
            <a:off x="6190551" y="1690688"/>
            <a:ext cx="0" cy="43815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Marcador de número de diapositiva 10">
            <a:extLst>
              <a:ext uri="{FF2B5EF4-FFF2-40B4-BE49-F238E27FC236}">
                <a16:creationId xmlns:a16="http://schemas.microsoft.com/office/drawing/2014/main" xmlns="" id="{0892431F-74EF-345D-DD69-0A312A568B64}"/>
              </a:ext>
            </a:extLst>
          </p:cNvPr>
          <p:cNvSpPr txBox="1">
            <a:spLocks/>
          </p:cNvSpPr>
          <p:nvPr/>
        </p:nvSpPr>
        <p:spPr>
          <a:xfrm>
            <a:off x="9020175" y="6392091"/>
            <a:ext cx="2743200" cy="365125"/>
          </a:xfrm>
          <a:prstGeom prst="rect">
            <a:avLst/>
          </a:prstGeom>
        </p:spPr>
        <p:txBody>
          <a:bodyPr rtlCol="0"/>
          <a:lstStyle>
            <a:defPPr rtl="0"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8DA9DAA-006C-4F4B-980E-E3DF019B24E2}" type="slidenum">
              <a:rPr lang="es-ES" sz="1200" b="1" cap="all" spc="100" smtClean="0">
                <a:solidFill>
                  <a:schemeClr val="accent2"/>
                </a:solidFill>
              </a:rPr>
              <a:pPr algn="r"/>
              <a:t>3</a:t>
            </a:fld>
            <a:endParaRPr lang="es-ES" sz="1200" b="1" cap="all" spc="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89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F2FB0B-15EC-453B-BC9B-69AD35DDCE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b="1" cap="all" spc="400" dirty="0">
                <a:solidFill>
                  <a:schemeClr val="bg1"/>
                </a:solidFill>
                <a:latin typeface="+mn-lt"/>
              </a:rPr>
              <a:t>Los cuatro factores clave para la familia</a:t>
            </a:r>
            <a:endParaRPr lang="es-ES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xmlns="" id="{83D93A74-84C9-AB66-5D0F-526F027953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025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es-ES" dirty="0"/>
              <a:t>1. Autoestima</a:t>
            </a:r>
          </a:p>
        </p:txBody>
      </p:sp>
      <p:pic>
        <p:nvPicPr>
          <p:cNvPr id="3074" name="Picture 2" descr="Autoestima media: características, cómo se forma, consecuencias">
            <a:extLst>
              <a:ext uri="{FF2B5EF4-FFF2-40B4-BE49-F238E27FC236}">
                <a16:creationId xmlns:a16="http://schemas.microsoft.com/office/drawing/2014/main" xmlns="" id="{267BD47B-0029-6711-8243-FD10B104A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752" y="2481493"/>
            <a:ext cx="4553712" cy="303960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 rtlCol="0">
            <a:normAutofit/>
          </a:bodyPr>
          <a:lstStyle/>
          <a:p>
            <a:pPr rtl="0"/>
            <a:r>
              <a:rPr lang="es-ES" sz="2200" dirty="0"/>
              <a:t>La autoestima implica auto exploración personal para lograr mayor y mejor conocimiento de nosotros mismos y la elaboración de un auto-concepto positivo o buena imagen de si, la auto-aceptación y el auto-respeto. </a:t>
            </a:r>
          </a:p>
          <a:p>
            <a:r>
              <a:rPr lang="es-ES" sz="2200" dirty="0"/>
              <a:t>Si esto no sucede se tendrá un autoestima baja o negativa. La autoestima es fundamental par una vida plena.</a:t>
            </a:r>
          </a:p>
        </p:txBody>
      </p:sp>
      <p:sp>
        <p:nvSpPr>
          <p:cNvPr id="17" name="Marcador de número de diapositiva 10">
            <a:extLst>
              <a:ext uri="{FF2B5EF4-FFF2-40B4-BE49-F238E27FC236}">
                <a16:creationId xmlns:a16="http://schemas.microsoft.com/office/drawing/2014/main" xmlns="" id="{81A10882-B577-AAA2-F09C-00F3035B852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defPPr rtl="0"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8DA9DAA-006C-4F4B-980E-E3DF019B24E2}" type="slidenum">
              <a:rPr lang="es-ES" sz="1200" b="1" cap="all" spc="100" smtClean="0">
                <a:solidFill>
                  <a:schemeClr val="accent2"/>
                </a:solidFill>
              </a:rPr>
              <a:pPr algn="r"/>
              <a:t>5</a:t>
            </a:fld>
            <a:endParaRPr lang="es-ES" sz="1200" b="1" cap="all" spc="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766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es-ES" dirty="0"/>
              <a:t>1. Autoestima</a:t>
            </a:r>
          </a:p>
        </p:txBody>
      </p:sp>
      <p:pic>
        <p:nvPicPr>
          <p:cNvPr id="4098" name="Picture 2" descr="Padre de dibujos animados ama a su hijo | Vector Premium">
            <a:extLst>
              <a:ext uri="{FF2B5EF4-FFF2-40B4-BE49-F238E27FC236}">
                <a16:creationId xmlns:a16="http://schemas.microsoft.com/office/drawing/2014/main" xmlns="" id="{ECE16A85-777F-72C2-7303-09A5117F2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3440" y="1690688"/>
            <a:ext cx="4351338" cy="435133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20019" y="1143000"/>
            <a:ext cx="6118542" cy="5033963"/>
          </a:xfrm>
        </p:spPr>
        <p:txBody>
          <a:bodyPr rtlCol="0">
            <a:normAutofit/>
          </a:bodyPr>
          <a:lstStyle/>
          <a:p>
            <a:pPr rtl="0"/>
            <a:r>
              <a:rPr lang="es-ES" sz="2000" dirty="0"/>
              <a:t>La auto-estima se fundamenta principalmente en los mensajes recibidos en los primeros años de nuestra vida, producto del amor de los padres durante la niñez.</a:t>
            </a:r>
          </a:p>
          <a:p>
            <a:pPr rtl="0"/>
            <a:r>
              <a:rPr lang="es-ES" sz="2000" dirty="0"/>
              <a:t>Cuanto esto sucede es muy difícil perder esta convicción durante la adultez. </a:t>
            </a:r>
          </a:p>
          <a:p>
            <a:pPr rtl="0"/>
            <a:r>
              <a:rPr lang="es-ES" sz="2000" dirty="0"/>
              <a:t>Hay otros factores fuera de la familia que afectan el autoestima como la aceptación de sus compañeros, sentir que tienen un lugar en el grupo, tener oportunidad de manifestar habilidades y destrezas apreciadas por otros y tener amigos.</a:t>
            </a:r>
          </a:p>
          <a:p>
            <a:pPr rtl="0"/>
            <a:r>
              <a:rPr lang="es-ES" sz="2000" dirty="0"/>
              <a:t>Más adelante es importante el éxito en el estudio/trabajo y la aceptación social para el desarrollo y mantenimiento del valor propio. </a:t>
            </a:r>
          </a:p>
        </p:txBody>
      </p:sp>
      <p:sp>
        <p:nvSpPr>
          <p:cNvPr id="6" name="Marcador de número de diapositiva 10">
            <a:extLst>
              <a:ext uri="{FF2B5EF4-FFF2-40B4-BE49-F238E27FC236}">
                <a16:creationId xmlns:a16="http://schemas.microsoft.com/office/drawing/2014/main" xmlns="" id="{A2321F53-C0CF-40DE-5490-FC08520CD029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defPPr rtl="0"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8DA9DAA-006C-4F4B-980E-E3DF019B24E2}" type="slidenum">
              <a:rPr lang="es-ES" sz="1200" b="1" cap="all" spc="100" smtClean="0">
                <a:solidFill>
                  <a:schemeClr val="accent2"/>
                </a:solidFill>
              </a:rPr>
              <a:pPr algn="r"/>
              <a:t>6</a:t>
            </a:fld>
            <a:endParaRPr lang="es-ES" sz="1200" b="1" cap="all" spc="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644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ACDA59-55A0-4EA5-B3E4-646D1D3B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rtlCol="0" anchor="ctr">
            <a:normAutofit/>
          </a:bodyPr>
          <a:lstStyle/>
          <a:p>
            <a:pPr rtl="0"/>
            <a:r>
              <a:rPr lang="es-ES" dirty="0"/>
              <a:t>1. Autoestima</a:t>
            </a:r>
          </a:p>
        </p:txBody>
      </p:sp>
      <p:pic>
        <p:nvPicPr>
          <p:cNvPr id="5122" name="Picture 2" descr="Ilustraciones mitología griega">
            <a:extLst>
              <a:ext uri="{FF2B5EF4-FFF2-40B4-BE49-F238E27FC236}">
                <a16:creationId xmlns:a16="http://schemas.microsoft.com/office/drawing/2014/main" xmlns="" id="{80EAE402-3808-E820-2024-B1DC72344D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992"/>
          <a:stretch/>
        </p:blipFill>
        <p:spPr bwMode="auto">
          <a:xfrm>
            <a:off x="1444752" y="1825625"/>
            <a:ext cx="4553712" cy="435133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FE9CB6C-6FF8-4B8C-9B41-2DDD39B2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3538" y="1171575"/>
            <a:ext cx="5145022" cy="5005388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es-ES" sz="2000" dirty="0"/>
              <a:t>Para no convertir el autoestima en auto adoración, es importante comprender que la  misma también incluye limitaciones y debilidades propias y experimentar la necesidad de complementariedad con otros. </a:t>
            </a:r>
          </a:p>
          <a:p>
            <a:pPr rtl="0"/>
            <a:r>
              <a:rPr lang="es-ES" sz="2000" dirty="0"/>
              <a:t>Satir afirma que una persona que se quiere a si misma no lastimará a otros y afrontará la vida desde una postura de dignidad, sinceridad, fortaleza, amor y realidad.</a:t>
            </a:r>
          </a:p>
          <a:p>
            <a:pPr rtl="0"/>
            <a:r>
              <a:rPr lang="es-ES" sz="2000" dirty="0"/>
              <a:t>Satir argumenta que la autoestima se puede remodelar a cualquier edad, pero primero es necesario identificar la subestimación propia y luego tener la disposición a cambiar. Esto requiere valor, paciencia y valor para probar cosas nuevas.</a:t>
            </a:r>
          </a:p>
        </p:txBody>
      </p:sp>
      <p:sp>
        <p:nvSpPr>
          <p:cNvPr id="6" name="Marcador de número de diapositiva 10">
            <a:extLst>
              <a:ext uri="{FF2B5EF4-FFF2-40B4-BE49-F238E27FC236}">
                <a16:creationId xmlns:a16="http://schemas.microsoft.com/office/drawing/2014/main" xmlns="" id="{F29F71E4-4842-0C0A-DC59-DBA08F96F332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defPPr rtl="0"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8DA9DAA-006C-4F4B-980E-E3DF019B24E2}" type="slidenum">
              <a:rPr lang="es-ES" sz="1200" b="1" cap="all" spc="100" smtClean="0">
                <a:solidFill>
                  <a:schemeClr val="accent2"/>
                </a:solidFill>
              </a:rPr>
              <a:pPr algn="r"/>
              <a:t>7</a:t>
            </a:fld>
            <a:endParaRPr lang="es-ES" sz="1200" b="1" cap="all" spc="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91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CC54FE-9779-E285-1603-13D7B7731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2. Comunicación – 5 Modelos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52F4408-FCF7-7151-52BF-F51DD9C69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404812"/>
          </a:xfrm>
        </p:spPr>
        <p:txBody>
          <a:bodyPr>
            <a:normAutofit lnSpcReduction="10000"/>
          </a:bodyPr>
          <a:lstStyle/>
          <a:p>
            <a:r>
              <a:rPr lang="es-MX" dirty="0"/>
              <a:t>1. Aplacador (minusválido)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CCDE992-3A94-E18A-AD41-C0CB758F8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093119"/>
            <a:ext cx="4553712" cy="3684588"/>
          </a:xfrm>
        </p:spPr>
        <p:txBody>
          <a:bodyPr/>
          <a:lstStyle/>
          <a:p>
            <a:r>
              <a:rPr lang="es-MX" dirty="0"/>
              <a:t>Siente que para que lo quieran debe complacer a todo el mundo y nunca estar en desacuerdo. </a:t>
            </a:r>
            <a:r>
              <a:rPr lang="es-ES" dirty="0"/>
              <a:t>La persona se siente como si no valiera nada, que le debe gratitud a todo el mundo y que es responsable de los errores ajenos.</a:t>
            </a:r>
            <a:endParaRPr lang="es-MX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F83AD2B-CFFC-6374-0DC9-6F48FC564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562101"/>
            <a:ext cx="4553712" cy="723900"/>
          </a:xfrm>
        </p:spPr>
        <p:txBody>
          <a:bodyPr>
            <a:normAutofit lnSpcReduction="10000"/>
          </a:bodyPr>
          <a:lstStyle/>
          <a:p>
            <a:r>
              <a:rPr lang="es-MX" dirty="0"/>
              <a:t>2. Culpador o acusador (agresivo)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726D7A0-988B-6F66-327C-35D857BD6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286001"/>
            <a:ext cx="4553712" cy="3903662"/>
          </a:xfrm>
        </p:spPr>
        <p:txBody>
          <a:bodyPr/>
          <a:lstStyle/>
          <a:p>
            <a:r>
              <a:rPr lang="es-MX" dirty="0"/>
              <a:t>El que manda, un tirano que rebaja a todos. Siente que no vale mucho y cuando </a:t>
            </a:r>
            <a:r>
              <a:rPr lang="es-ES" dirty="0"/>
              <a:t>logra que alguien lo obedezca, empieza a sentir que le toman en cuenta.</a:t>
            </a:r>
            <a:endParaRPr lang="es-MX" dirty="0"/>
          </a:p>
        </p:txBody>
      </p:sp>
      <p:sp>
        <p:nvSpPr>
          <p:cNvPr id="9" name="Marcador de contenido 3">
            <a:extLst>
              <a:ext uri="{FF2B5EF4-FFF2-40B4-BE49-F238E27FC236}">
                <a16:creationId xmlns:a16="http://schemas.microsoft.com/office/drawing/2014/main" xmlns="" id="{ECEB76EF-D445-87C3-9F02-507381DCD098}"/>
              </a:ext>
            </a:extLst>
          </p:cNvPr>
          <p:cNvSpPr txBox="1">
            <a:spLocks/>
          </p:cNvSpPr>
          <p:nvPr/>
        </p:nvSpPr>
        <p:spPr>
          <a:xfrm>
            <a:off x="5998464" y="551007"/>
            <a:ext cx="45537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2200" dirty="0"/>
          </a:p>
        </p:txBody>
      </p:sp>
      <p:pic>
        <p:nvPicPr>
          <p:cNvPr id="6146" name="Picture 2" descr="10 Señales de que tratas de complacer demasiado a los demás y cómo dejar de  hacerlo / Genial">
            <a:extLst>
              <a:ext uri="{FF2B5EF4-FFF2-40B4-BE49-F238E27FC236}">
                <a16:creationId xmlns:a16="http://schemas.microsoft.com/office/drawing/2014/main" xmlns="" id="{6E51FFBA-7AC7-25C0-809E-38DF6F3FE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4174179"/>
            <a:ext cx="2867025" cy="2232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ALABRAS INTERESANTES, HERMOSAS, RARAS Y DIVERTIDAS: TIRANO">
            <a:extLst>
              <a:ext uri="{FF2B5EF4-FFF2-40B4-BE49-F238E27FC236}">
                <a16:creationId xmlns:a16="http://schemas.microsoft.com/office/drawing/2014/main" xmlns="" id="{62A498D4-3050-5F1C-CDA4-F747D5F63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981" y="3851513"/>
            <a:ext cx="3371446" cy="264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Marcador de número de diapositiva 10">
            <a:extLst>
              <a:ext uri="{FF2B5EF4-FFF2-40B4-BE49-F238E27FC236}">
                <a16:creationId xmlns:a16="http://schemas.microsoft.com/office/drawing/2014/main" xmlns="" id="{5786A904-DCFA-7EFF-17C6-EB329BEBE391}"/>
              </a:ext>
            </a:extLst>
          </p:cNvPr>
          <p:cNvSpPr txBox="1">
            <a:spLocks/>
          </p:cNvSpPr>
          <p:nvPr/>
        </p:nvSpPr>
        <p:spPr>
          <a:xfrm>
            <a:off x="8429573" y="719573"/>
            <a:ext cx="2743200" cy="365125"/>
          </a:xfrm>
          <a:prstGeom prst="rect">
            <a:avLst/>
          </a:prstGeom>
        </p:spPr>
        <p:txBody>
          <a:bodyPr rtlCol="0"/>
          <a:lstStyle>
            <a:defPPr rtl="0"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8DA9DAA-006C-4F4B-980E-E3DF019B24E2}" type="slidenum">
              <a:rPr lang="es-ES" sz="1200" b="1" cap="all" spc="100" smtClean="0">
                <a:solidFill>
                  <a:schemeClr val="accent2"/>
                </a:solidFill>
              </a:rPr>
              <a:pPr algn="r"/>
              <a:t>8</a:t>
            </a:fld>
            <a:endParaRPr lang="es-ES" sz="1200" b="1" cap="all" spc="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54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CC54FE-9779-E285-1603-13D7B7731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2. Comunicación – 5 Modelos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52F4408-FCF7-7151-52BF-F51DD9C69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433387"/>
          </a:xfrm>
        </p:spPr>
        <p:txBody>
          <a:bodyPr/>
          <a:lstStyle/>
          <a:p>
            <a:r>
              <a:rPr lang="es-MX" dirty="0"/>
              <a:t>3. Superrazonable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CCDE992-3A94-E18A-AD41-C0CB758F8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114550"/>
            <a:ext cx="4553712" cy="4075113"/>
          </a:xfrm>
        </p:spPr>
        <p:txBody>
          <a:bodyPr/>
          <a:lstStyle/>
          <a:p>
            <a:r>
              <a:rPr lang="es-MX" dirty="0"/>
              <a:t>Es exageradamente correcta y razonable. No demuestra sentimientos y es calmada, fría e imperturbable.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1F83AD2B-CFFC-6374-0DC9-6F48FC5642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433387"/>
          </a:xfrm>
        </p:spPr>
        <p:txBody>
          <a:bodyPr/>
          <a:lstStyle/>
          <a:p>
            <a:r>
              <a:rPr lang="es-MX" dirty="0"/>
              <a:t>4. Irrelevante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C726D7A0-988B-6F66-327C-35D857BD6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114550"/>
            <a:ext cx="4553712" cy="4075113"/>
          </a:xfrm>
        </p:spPr>
        <p:txBody>
          <a:bodyPr/>
          <a:lstStyle/>
          <a:p>
            <a:r>
              <a:rPr lang="es-MX" dirty="0"/>
              <a:t>Hace o dice cosas que no están relacionadas con lo que dicen los demás. </a:t>
            </a:r>
            <a:r>
              <a:rPr lang="es-ES" dirty="0"/>
              <a:t>Ignora las preguntas de la gente y responde con otra pregunta que aluda a cualquier teme diferente al que se está tratando.</a:t>
            </a:r>
            <a:endParaRPr lang="es-MX" dirty="0"/>
          </a:p>
        </p:txBody>
      </p:sp>
      <p:sp>
        <p:nvSpPr>
          <p:cNvPr id="9" name="Marcador de contenido 3">
            <a:extLst>
              <a:ext uri="{FF2B5EF4-FFF2-40B4-BE49-F238E27FC236}">
                <a16:creationId xmlns:a16="http://schemas.microsoft.com/office/drawing/2014/main" xmlns="" id="{ECEB76EF-D445-87C3-9F02-507381DCD098}"/>
              </a:ext>
            </a:extLst>
          </p:cNvPr>
          <p:cNvSpPr txBox="1">
            <a:spLocks/>
          </p:cNvSpPr>
          <p:nvPr/>
        </p:nvSpPr>
        <p:spPr>
          <a:xfrm>
            <a:off x="5998464" y="551007"/>
            <a:ext cx="45537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" sz="2200" dirty="0"/>
          </a:p>
        </p:txBody>
      </p:sp>
      <p:pic>
        <p:nvPicPr>
          <p:cNvPr id="7170" name="Picture 2" descr="Kyôko de Caballo Menor ~Parts Set~ - Página 5 - Saint Seiya: Saintia Sho -  SaintSeiyaFriends.com">
            <a:extLst>
              <a:ext uri="{FF2B5EF4-FFF2-40B4-BE49-F238E27FC236}">
                <a16:creationId xmlns:a16="http://schemas.microsoft.com/office/drawing/2014/main" xmlns="" id="{4E1D28CC-FA05-8F92-08F8-3560F7F66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3429000"/>
            <a:ext cx="3492817" cy="261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Un solo dibujo de una línea de joven mujer de negocios árabe inteligente  desviar el símbolo">
            <a:extLst>
              <a:ext uri="{FF2B5EF4-FFF2-40B4-BE49-F238E27FC236}">
                <a16:creationId xmlns:a16="http://schemas.microsoft.com/office/drawing/2014/main" xmlns="" id="{20C22162-3776-4102-489D-591932CB6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061" y="4078143"/>
            <a:ext cx="334327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número de diapositiva 10">
            <a:extLst>
              <a:ext uri="{FF2B5EF4-FFF2-40B4-BE49-F238E27FC236}">
                <a16:creationId xmlns:a16="http://schemas.microsoft.com/office/drawing/2014/main" xmlns="" id="{2B4F4B5B-AC2B-57DA-7C7A-EC9A5D6244FB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rtlCol="0"/>
          <a:lstStyle>
            <a:defPPr rtl="0"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8DA9DAA-006C-4F4B-980E-E3DF019B24E2}" type="slidenum">
              <a:rPr lang="es-ES" sz="1200" b="1" cap="all" spc="100" smtClean="0">
                <a:solidFill>
                  <a:schemeClr val="accent2"/>
                </a:solidFill>
              </a:rPr>
              <a:pPr algn="r"/>
              <a:t>9</a:t>
            </a:fld>
            <a:endParaRPr lang="es-ES" sz="1200" b="1" cap="all" spc="1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291670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oDeGradiente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8167183_TF89338750_Win32" id="{E25F22B5-53A1-440F-9B37-5B4A6AFBF982}" vid="{90864C51-0CF7-4B4C-9DB6-59D60EBAC1C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919F73-B6C2-4A43-95E2-833EC48925FE}">
  <ds:schemaRefs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{DACF283F-BBE7-495D-9BAE-BA1A8F0D64C8}tf89338750_win32</Template>
  <TotalTime>344</TotalTime>
  <Words>1084</Words>
  <Application>Microsoft Office PowerPoint</Application>
  <PresentationFormat>Personalizado</PresentationFormat>
  <Paragraphs>82</Paragraphs>
  <Slides>13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UniversoDeGradientes</vt:lpstr>
      <vt:lpstr>La idea de comunicación familiar de satir</vt:lpstr>
      <vt:lpstr>Introducción</vt:lpstr>
      <vt:lpstr>Las familias se encuentran entre una escala de nutricias conflictivas:</vt:lpstr>
      <vt:lpstr>Los cuatro factores clave para la familia</vt:lpstr>
      <vt:lpstr>1. Autoestima</vt:lpstr>
      <vt:lpstr>1. Autoestima</vt:lpstr>
      <vt:lpstr>1. Autoestima</vt:lpstr>
      <vt:lpstr>2. Comunicación – 5 Modelos</vt:lpstr>
      <vt:lpstr>2. Comunicación – 5 Modelos</vt:lpstr>
      <vt:lpstr>2. Comunicación – 5 Modelos</vt:lpstr>
      <vt:lpstr>3. Reglas que rigen en la vida familiar</vt:lpstr>
      <vt:lpstr>Presentación de PowerPoint</vt:lpstr>
      <vt:lpstr>4. ENLACE CON LA SOCIEDAD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idea de comunicación familiar de satir</dc:title>
  <dc:creator>Aldo Moreno</dc:creator>
  <cp:lastModifiedBy>Conchis B</cp:lastModifiedBy>
  <cp:revision>3</cp:revision>
  <dcterms:created xsi:type="dcterms:W3CDTF">2022-05-15T04:09:52Z</dcterms:created>
  <dcterms:modified xsi:type="dcterms:W3CDTF">2022-06-28T22:21:53Z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