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2"/>
  </p:notesMasterIdLst>
  <p:handoutMasterIdLst>
    <p:handoutMasterId r:id="rId23"/>
  </p:handoutMasterIdLst>
  <p:sldIdLst>
    <p:sldId id="3825" r:id="rId5"/>
    <p:sldId id="3840" r:id="rId6"/>
    <p:sldId id="3836" r:id="rId7"/>
    <p:sldId id="3826" r:id="rId8"/>
    <p:sldId id="3837" r:id="rId9"/>
    <p:sldId id="3838" r:id="rId10"/>
    <p:sldId id="3839" r:id="rId11"/>
    <p:sldId id="3828" r:id="rId12"/>
    <p:sldId id="3841" r:id="rId13"/>
    <p:sldId id="3842" r:id="rId14"/>
    <p:sldId id="3843" r:id="rId15"/>
    <p:sldId id="3844" r:id="rId16"/>
    <p:sldId id="3845" r:id="rId17"/>
    <p:sldId id="3846" r:id="rId18"/>
    <p:sldId id="3847" r:id="rId19"/>
    <p:sldId id="3848" r:id="rId20"/>
    <p:sldId id="3849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01156-7067-4D9A-A689-C29DE056028C}" v="71" dt="2022-05-20T01:45:08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" y="-24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o Moreno" userId="098617de9ffcdc7a" providerId="LiveId" clId="{64A01156-7067-4D9A-A689-C29DE056028C}"/>
    <pc:docChg chg="undo custSel addSld delSld modSld sldOrd">
      <pc:chgData name="Aldo Moreno" userId="098617de9ffcdc7a" providerId="LiveId" clId="{64A01156-7067-4D9A-A689-C29DE056028C}" dt="2022-05-20T01:45:08.455" v="5963" actId="20577"/>
      <pc:docMkLst>
        <pc:docMk/>
      </pc:docMkLst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1019213662" sldId="3791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3927950662" sldId="3792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1813910725" sldId="3794"/>
        </pc:sldMkLst>
      </pc:sldChg>
      <pc:sldChg chg="modSp mod">
        <pc:chgData name="Aldo Moreno" userId="098617de9ffcdc7a" providerId="LiveId" clId="{64A01156-7067-4D9A-A689-C29DE056028C}" dt="2022-05-20T01:45:08.455" v="5963" actId="20577"/>
        <pc:sldMkLst>
          <pc:docMk/>
          <pc:sldMk cId="800962904" sldId="3825"/>
        </pc:sldMkLst>
        <pc:spChg chg="mod">
          <ac:chgData name="Aldo Moreno" userId="098617de9ffcdc7a" providerId="LiveId" clId="{64A01156-7067-4D9A-A689-C29DE056028C}" dt="2022-05-19T23:12:38.827" v="2867" actId="20577"/>
          <ac:spMkLst>
            <pc:docMk/>
            <pc:sldMk cId="800962904" sldId="3825"/>
            <ac:spMk id="2" creationId="{28B08836-40C5-46C2-81BA-21AA27176925}"/>
          </ac:spMkLst>
        </pc:spChg>
        <pc:spChg chg="mod">
          <ac:chgData name="Aldo Moreno" userId="098617de9ffcdc7a" providerId="LiveId" clId="{64A01156-7067-4D9A-A689-C29DE056028C}" dt="2022-05-20T01:45:08.455" v="5963" actId="20577"/>
          <ac:spMkLst>
            <pc:docMk/>
            <pc:sldMk cId="800962904" sldId="3825"/>
            <ac:spMk id="3" creationId="{72CC4EC4-809C-4FD2-AA20-009F08590DA6}"/>
          </ac:spMkLst>
        </pc:spChg>
      </pc:sldChg>
      <pc:sldChg chg="delSp modSp mod ord">
        <pc:chgData name="Aldo Moreno" userId="098617de9ffcdc7a" providerId="LiveId" clId="{64A01156-7067-4D9A-A689-C29DE056028C}" dt="2022-05-19T19:58:34.095" v="1421" actId="478"/>
        <pc:sldMkLst>
          <pc:docMk/>
          <pc:sldMk cId="55160260" sldId="3826"/>
        </pc:sldMkLst>
        <pc:spChg chg="mod">
          <ac:chgData name="Aldo Moreno" userId="098617de9ffcdc7a" providerId="LiveId" clId="{64A01156-7067-4D9A-A689-C29DE056028C}" dt="2022-05-19T19:45:39.242" v="493" actId="20577"/>
          <ac:spMkLst>
            <pc:docMk/>
            <pc:sldMk cId="55160260" sldId="3826"/>
            <ac:spMk id="2" creationId="{1836E49C-11A0-4C95-8A6E-FC7E9C57C105}"/>
          </ac:spMkLst>
        </pc:spChg>
        <pc:spChg chg="mod">
          <ac:chgData name="Aldo Moreno" userId="098617de9ffcdc7a" providerId="LiveId" clId="{64A01156-7067-4D9A-A689-C29DE056028C}" dt="2022-05-19T19:48:24.847" v="687" actId="20577"/>
          <ac:spMkLst>
            <pc:docMk/>
            <pc:sldMk cId="55160260" sldId="3826"/>
            <ac:spMk id="3" creationId="{869C3FD2-AF88-4EF1-AFB7-5D31BD5AA0BF}"/>
          </ac:spMkLst>
        </pc:spChg>
        <pc:spChg chg="del">
          <ac:chgData name="Aldo Moreno" userId="098617de9ffcdc7a" providerId="LiveId" clId="{64A01156-7067-4D9A-A689-C29DE056028C}" dt="2022-05-19T19:58:34.095" v="1421" actId="478"/>
          <ac:spMkLst>
            <pc:docMk/>
            <pc:sldMk cId="55160260" sldId="3826"/>
            <ac:spMk id="4" creationId="{78C8B647-084C-492D-A242-148BEA5B6823}"/>
          </ac:spMkLst>
        </pc:spChg>
        <pc:spChg chg="mod">
          <ac:chgData name="Aldo Moreno" userId="098617de9ffcdc7a" providerId="LiveId" clId="{64A01156-7067-4D9A-A689-C29DE056028C}" dt="2022-05-19T19:58:19.225" v="1416"/>
          <ac:spMkLst>
            <pc:docMk/>
            <pc:sldMk cId="55160260" sldId="3826"/>
            <ac:spMk id="5" creationId="{A4A2B84E-2163-44C1-99D0-6F162AEA82E9}"/>
          </ac:spMkLst>
        </pc:spChg>
      </pc:sldChg>
      <pc:sldChg chg="del ord">
        <pc:chgData name="Aldo Moreno" userId="098617de9ffcdc7a" providerId="LiveId" clId="{64A01156-7067-4D9A-A689-C29DE056028C}" dt="2022-05-19T23:07:16.113" v="2793" actId="47"/>
        <pc:sldMkLst>
          <pc:docMk/>
          <pc:sldMk cId="1002193766" sldId="3827"/>
        </pc:sldMkLst>
      </pc:sldChg>
      <pc:sldChg chg="addSp delSp modSp mod">
        <pc:chgData name="Aldo Moreno" userId="098617de9ffcdc7a" providerId="LiveId" clId="{64A01156-7067-4D9A-A689-C29DE056028C}" dt="2022-05-20T01:43:25.348" v="5954" actId="1076"/>
        <pc:sldMkLst>
          <pc:docMk/>
          <pc:sldMk cId="4283594893" sldId="3828"/>
        </pc:sldMkLst>
        <pc:spChg chg="mod">
          <ac:chgData name="Aldo Moreno" userId="098617de9ffcdc7a" providerId="LiveId" clId="{64A01156-7067-4D9A-A689-C29DE056028C}" dt="2022-05-19T23:12:49.456" v="2878" actId="20577"/>
          <ac:spMkLst>
            <pc:docMk/>
            <pc:sldMk cId="4283594893" sldId="3828"/>
            <ac:spMk id="2" creationId="{1EFC037F-9B04-45A9-8AE6-A8517884947F}"/>
          </ac:spMkLst>
        </pc:spChg>
        <pc:spChg chg="add mod">
          <ac:chgData name="Aldo Moreno" userId="098617de9ffcdc7a" providerId="LiveId" clId="{64A01156-7067-4D9A-A689-C29DE056028C}" dt="2022-05-20T01:43:25.348" v="5954" actId="1076"/>
          <ac:spMkLst>
            <pc:docMk/>
            <pc:sldMk cId="4283594893" sldId="3828"/>
            <ac:spMk id="3" creationId="{15D0F4AE-6221-893E-DD5C-27CF34BB1510}"/>
          </ac:spMkLst>
        </pc:spChg>
        <pc:spChg chg="del">
          <ac:chgData name="Aldo Moreno" userId="098617de9ffcdc7a" providerId="LiveId" clId="{64A01156-7067-4D9A-A689-C29DE056028C}" dt="2022-05-19T23:12:52.889" v="2879" actId="478"/>
          <ac:spMkLst>
            <pc:docMk/>
            <pc:sldMk cId="4283594893" sldId="3828"/>
            <ac:spMk id="3" creationId="{9F49FB76-25BA-4481-B88D-DCB748E1662E}"/>
          </ac:spMkLst>
        </pc:spChg>
        <pc:spChg chg="add del mod">
          <ac:chgData name="Aldo Moreno" userId="098617de9ffcdc7a" providerId="LiveId" clId="{64A01156-7067-4D9A-A689-C29DE056028C}" dt="2022-05-19T23:12:54.498" v="2880" actId="478"/>
          <ac:spMkLst>
            <pc:docMk/>
            <pc:sldMk cId="4283594893" sldId="3828"/>
            <ac:spMk id="5" creationId="{5813FAE0-8DB7-DFC5-DF78-4FC078B43C99}"/>
          </ac:spMkLst>
        </pc:spChg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1026132043" sldId="3829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1791535643" sldId="3830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3942647457" sldId="3831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543995561" sldId="3832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17839761" sldId="3833"/>
        </pc:sldMkLst>
      </pc:sldChg>
      <pc:sldChg chg="del">
        <pc:chgData name="Aldo Moreno" userId="098617de9ffcdc7a" providerId="LiveId" clId="{64A01156-7067-4D9A-A689-C29DE056028C}" dt="2022-05-20T01:28:24.805" v="5817" actId="2696"/>
        <pc:sldMkLst>
          <pc:docMk/>
          <pc:sldMk cId="962258905" sldId="3834"/>
        </pc:sldMkLst>
      </pc:sldChg>
      <pc:sldChg chg="addSp delSp modSp add del mod ord">
        <pc:chgData name="Aldo Moreno" userId="098617de9ffcdc7a" providerId="LiveId" clId="{64A01156-7067-4D9A-A689-C29DE056028C}" dt="2022-05-19T23:10:02.189" v="2864" actId="2696"/>
        <pc:sldMkLst>
          <pc:docMk/>
          <pc:sldMk cId="4158918656" sldId="3835"/>
        </pc:sldMkLst>
        <pc:spChg chg="add del mod">
          <ac:chgData name="Aldo Moreno" userId="098617de9ffcdc7a" providerId="LiveId" clId="{64A01156-7067-4D9A-A689-C29DE056028C}" dt="2022-05-19T19:38:15.368" v="274"/>
          <ac:spMkLst>
            <pc:docMk/>
            <pc:sldMk cId="4158918656" sldId="3835"/>
            <ac:spMk id="3" creationId="{EA4BE87B-E1E6-D00C-415F-BC611CB6D28C}"/>
          </ac:spMkLst>
        </pc:spChg>
        <pc:spChg chg="mod">
          <ac:chgData name="Aldo Moreno" userId="098617de9ffcdc7a" providerId="LiveId" clId="{64A01156-7067-4D9A-A689-C29DE056028C}" dt="2022-05-19T23:07:35.778" v="2818" actId="20577"/>
          <ac:spMkLst>
            <pc:docMk/>
            <pc:sldMk cId="4158918656" sldId="3835"/>
            <ac:spMk id="4" creationId="{7B290457-2071-4F7C-9327-CE85A282B4D5}"/>
          </ac:spMkLst>
        </pc:spChg>
        <pc:spChg chg="mod">
          <ac:chgData name="Aldo Moreno" userId="098617de9ffcdc7a" providerId="LiveId" clId="{64A01156-7067-4D9A-A689-C29DE056028C}" dt="2022-05-19T23:09:25.477" v="2863" actId="20577"/>
          <ac:spMkLst>
            <pc:docMk/>
            <pc:sldMk cId="4158918656" sldId="3835"/>
            <ac:spMk id="5" creationId="{B67B1E24-2840-4BB0-AE5A-2320A01CB80F}"/>
          </ac:spMkLst>
        </pc:spChg>
        <pc:spChg chg="add del mod">
          <ac:chgData name="Aldo Moreno" userId="098617de9ffcdc7a" providerId="LiveId" clId="{64A01156-7067-4D9A-A689-C29DE056028C}" dt="2022-05-19T19:38:52.922" v="279"/>
          <ac:spMkLst>
            <pc:docMk/>
            <pc:sldMk cId="4158918656" sldId="3835"/>
            <ac:spMk id="7" creationId="{5A8743E6-24D8-488E-7253-5A9F83317CB4}"/>
          </ac:spMkLst>
        </pc:spChg>
        <pc:spChg chg="add del mod">
          <ac:chgData name="Aldo Moreno" userId="098617de9ffcdc7a" providerId="LiveId" clId="{64A01156-7067-4D9A-A689-C29DE056028C}" dt="2022-05-19T23:09:01.454" v="2846"/>
          <ac:spMkLst>
            <pc:docMk/>
            <pc:sldMk cId="4158918656" sldId="3835"/>
            <ac:spMk id="9" creationId="{3B718D8F-4DC4-BE61-A58B-82A06D0139F9}"/>
          </ac:spMkLst>
        </pc:spChg>
        <pc:spChg chg="add mod">
          <ac:chgData name="Aldo Moreno" userId="098617de9ffcdc7a" providerId="LiveId" clId="{64A01156-7067-4D9A-A689-C29DE056028C}" dt="2022-05-19T23:09:17.504" v="2849" actId="478"/>
          <ac:spMkLst>
            <pc:docMk/>
            <pc:sldMk cId="4158918656" sldId="3835"/>
            <ac:spMk id="10" creationId="{CE699450-AA1A-8333-7A45-807A6B4F93C3}"/>
          </ac:spMkLst>
        </pc:spChg>
        <pc:spChg chg="del mod">
          <ac:chgData name="Aldo Moreno" userId="098617de9ffcdc7a" providerId="LiveId" clId="{64A01156-7067-4D9A-A689-C29DE056028C}" dt="2022-05-19T19:40:13.064" v="286" actId="478"/>
          <ac:spMkLst>
            <pc:docMk/>
            <pc:sldMk cId="4158918656" sldId="3835"/>
            <ac:spMk id="14" creationId="{A01CAB10-68AF-4904-BD59-D332B297A10F}"/>
          </ac:spMkLst>
        </pc:spChg>
        <pc:spChg chg="mod">
          <ac:chgData name="Aldo Moreno" userId="098617de9ffcdc7a" providerId="LiveId" clId="{64A01156-7067-4D9A-A689-C29DE056028C}" dt="2022-05-19T19:40:28.295" v="289"/>
          <ac:spMkLst>
            <pc:docMk/>
            <pc:sldMk cId="4158918656" sldId="3835"/>
            <ac:spMk id="15" creationId="{96B342A5-1683-4650-BB07-B98D8B23C1FC}"/>
          </ac:spMkLst>
        </pc:spChg>
        <pc:spChg chg="mod">
          <ac:chgData name="Aldo Moreno" userId="098617de9ffcdc7a" providerId="LiveId" clId="{64A01156-7067-4D9A-A689-C29DE056028C}" dt="2022-05-19T19:38:17.550" v="275" actId="26606"/>
          <ac:spMkLst>
            <pc:docMk/>
            <pc:sldMk cId="4158918656" sldId="3835"/>
            <ac:spMk id="16" creationId="{46EEA4F1-5FA3-4EBF-97F1-DF392077DB76}"/>
          </ac:spMkLst>
        </pc:spChg>
        <pc:graphicFrameChg chg="add del mod">
          <ac:chgData name="Aldo Moreno" userId="098617de9ffcdc7a" providerId="LiveId" clId="{64A01156-7067-4D9A-A689-C29DE056028C}" dt="2022-05-19T19:39:31.085" v="282" actId="12084"/>
          <ac:graphicFrameMkLst>
            <pc:docMk/>
            <pc:sldMk cId="4158918656" sldId="3835"/>
            <ac:graphicFrameMk id="8" creationId="{2F733789-D619-2C84-8EF1-232A2BDB61DA}"/>
          </ac:graphicFrameMkLst>
        </pc:graphicFrameChg>
        <pc:picChg chg="del mod ord">
          <ac:chgData name="Aldo Moreno" userId="098617de9ffcdc7a" providerId="LiveId" clId="{64A01156-7067-4D9A-A689-C29DE056028C}" dt="2022-05-19T19:38:51.354" v="278" actId="478"/>
          <ac:picMkLst>
            <pc:docMk/>
            <pc:sldMk cId="4158918656" sldId="3835"/>
            <ac:picMk id="11" creationId="{759DD474-D676-41A6-A2FB-30B2078418A8}"/>
          </ac:picMkLst>
        </pc:picChg>
        <pc:picChg chg="del mod">
          <ac:chgData name="Aldo Moreno" userId="098617de9ffcdc7a" providerId="LiveId" clId="{64A01156-7067-4D9A-A689-C29DE056028C}" dt="2022-05-19T19:33:25.741" v="271" actId="478"/>
          <ac:picMkLst>
            <pc:docMk/>
            <pc:sldMk cId="4158918656" sldId="3835"/>
            <ac:picMk id="13" creationId="{D624A4F8-65E3-4A17-A439-FE80714CDE5A}"/>
          </ac:picMkLst>
        </pc:picChg>
        <pc:picChg chg="add del mod">
          <ac:chgData name="Aldo Moreno" userId="098617de9ffcdc7a" providerId="LiveId" clId="{64A01156-7067-4D9A-A689-C29DE056028C}" dt="2022-05-19T19:33:24.309" v="270"/>
          <ac:picMkLst>
            <pc:docMk/>
            <pc:sldMk cId="4158918656" sldId="3835"/>
            <ac:picMk id="1026" creationId="{54CBD18D-24E4-9C8D-7823-B417F1E1DF85}"/>
          </ac:picMkLst>
        </pc:picChg>
        <pc:picChg chg="add del mod">
          <ac:chgData name="Aldo Moreno" userId="098617de9ffcdc7a" providerId="LiveId" clId="{64A01156-7067-4D9A-A689-C29DE056028C}" dt="2022-05-19T19:38:10.058" v="273"/>
          <ac:picMkLst>
            <pc:docMk/>
            <pc:sldMk cId="4158918656" sldId="3835"/>
            <ac:picMk id="1028" creationId="{BFB34216-2ECE-2442-6D08-3890BB09921A}"/>
          </ac:picMkLst>
        </pc:picChg>
        <pc:picChg chg="add del mod ord">
          <ac:chgData name="Aldo Moreno" userId="098617de9ffcdc7a" providerId="LiveId" clId="{64A01156-7067-4D9A-A689-C29DE056028C}" dt="2022-05-19T23:08:09.579" v="2845" actId="478"/>
          <ac:picMkLst>
            <pc:docMk/>
            <pc:sldMk cId="4158918656" sldId="3835"/>
            <ac:picMk id="1030" creationId="{D98E62E4-27EF-0840-A274-26FD2A2F59DC}"/>
          </ac:picMkLst>
        </pc:picChg>
        <pc:picChg chg="add del">
          <ac:chgData name="Aldo Moreno" userId="098617de9ffcdc7a" providerId="LiveId" clId="{64A01156-7067-4D9A-A689-C29DE056028C}" dt="2022-05-19T19:38:49.915" v="277"/>
          <ac:picMkLst>
            <pc:docMk/>
            <pc:sldMk cId="4158918656" sldId="3835"/>
            <ac:picMk id="1032" creationId="{5A0D3E47-1FA4-CF66-8CDE-D9B3A96A7610}"/>
          </ac:picMkLst>
        </pc:picChg>
        <pc:picChg chg="add del mod">
          <ac:chgData name="Aldo Moreno" userId="098617de9ffcdc7a" providerId="LiveId" clId="{64A01156-7067-4D9A-A689-C29DE056028C}" dt="2022-05-19T23:09:17.504" v="2849" actId="478"/>
          <ac:picMkLst>
            <pc:docMk/>
            <pc:sldMk cId="4158918656" sldId="3835"/>
            <ac:picMk id="1034" creationId="{134AB02C-FE7E-F90F-B95B-C9949BC829C6}"/>
          </ac:picMkLst>
        </pc:picChg>
        <pc:picChg chg="add mod">
          <ac:chgData name="Aldo Moreno" userId="098617de9ffcdc7a" providerId="LiveId" clId="{64A01156-7067-4D9A-A689-C29DE056028C}" dt="2022-05-19T23:09:15.083" v="2848" actId="14861"/>
          <ac:picMkLst>
            <pc:docMk/>
            <pc:sldMk cId="4158918656" sldId="3835"/>
            <ac:picMk id="1036" creationId="{4975AFC7-AEBF-FABF-4211-9289592E06F3}"/>
          </ac:picMkLst>
        </pc:picChg>
      </pc:sldChg>
      <pc:sldChg chg="addSp delSp modSp add mod">
        <pc:chgData name="Aldo Moreno" userId="098617de9ffcdc7a" providerId="LiveId" clId="{64A01156-7067-4D9A-A689-C29DE056028C}" dt="2022-05-19T19:49:28.817" v="693" actId="14861"/>
        <pc:sldMkLst>
          <pc:docMk/>
          <pc:sldMk cId="4034891827" sldId="3836"/>
        </pc:sldMkLst>
        <pc:spChg chg="add del mod">
          <ac:chgData name="Aldo Moreno" userId="098617de9ffcdc7a" providerId="LiveId" clId="{64A01156-7067-4D9A-A689-C29DE056028C}" dt="2022-05-19T19:43:51.854" v="473"/>
          <ac:spMkLst>
            <pc:docMk/>
            <pc:sldMk cId="4034891827" sldId="3836"/>
            <ac:spMk id="3" creationId="{2E0C7ABC-F77C-55CE-4E1E-07AC0CD0EFFB}"/>
          </ac:spMkLst>
        </pc:spChg>
        <pc:spChg chg="mod">
          <ac:chgData name="Aldo Moreno" userId="098617de9ffcdc7a" providerId="LiveId" clId="{64A01156-7067-4D9A-A689-C29DE056028C}" dt="2022-05-19T19:42:57.183" v="468" actId="20577"/>
          <ac:spMkLst>
            <pc:docMk/>
            <pc:sldMk cId="4034891827" sldId="3836"/>
            <ac:spMk id="5" creationId="{B67B1E24-2840-4BB0-AE5A-2320A01CB80F}"/>
          </ac:spMkLst>
        </pc:spChg>
        <pc:spChg chg="add del mod">
          <ac:chgData name="Aldo Moreno" userId="098617de9ffcdc7a" providerId="LiveId" clId="{64A01156-7067-4D9A-A689-C29DE056028C}" dt="2022-05-19T19:43:15.898" v="471" actId="478"/>
          <ac:spMkLst>
            <pc:docMk/>
            <pc:sldMk cId="4034891827" sldId="3836"/>
            <ac:spMk id="6" creationId="{3113354D-8C74-8602-1EFD-BFABAC4B80E8}"/>
          </ac:spMkLst>
        </pc:spChg>
        <pc:picChg chg="del">
          <ac:chgData name="Aldo Moreno" userId="098617de9ffcdc7a" providerId="LiveId" clId="{64A01156-7067-4D9A-A689-C29DE056028C}" dt="2022-05-19T19:43:10.526" v="469" actId="478"/>
          <ac:picMkLst>
            <pc:docMk/>
            <pc:sldMk cId="4034891827" sldId="3836"/>
            <ac:picMk id="1030" creationId="{D98E62E4-27EF-0840-A274-26FD2A2F59DC}"/>
          </ac:picMkLst>
        </pc:picChg>
        <pc:picChg chg="del">
          <ac:chgData name="Aldo Moreno" userId="098617de9ffcdc7a" providerId="LiveId" clId="{64A01156-7067-4D9A-A689-C29DE056028C}" dt="2022-05-19T19:43:12.446" v="470" actId="478"/>
          <ac:picMkLst>
            <pc:docMk/>
            <pc:sldMk cId="4034891827" sldId="3836"/>
            <ac:picMk id="1034" creationId="{134AB02C-FE7E-F90F-B95B-C9949BC829C6}"/>
          </ac:picMkLst>
        </pc:picChg>
        <pc:picChg chg="add mod">
          <ac:chgData name="Aldo Moreno" userId="098617de9ffcdc7a" providerId="LiveId" clId="{64A01156-7067-4D9A-A689-C29DE056028C}" dt="2022-05-19T19:49:28.817" v="693" actId="14861"/>
          <ac:picMkLst>
            <pc:docMk/>
            <pc:sldMk cId="4034891827" sldId="3836"/>
            <ac:picMk id="2050" creationId="{445B24A8-B2C5-60A7-EDD6-13C02A56EC08}"/>
          </ac:picMkLst>
        </pc:picChg>
      </pc:sldChg>
      <pc:sldChg chg="new del">
        <pc:chgData name="Aldo Moreno" userId="098617de9ffcdc7a" providerId="LiveId" clId="{64A01156-7067-4D9A-A689-C29DE056028C}" dt="2022-05-19T19:40:02.922" v="284" actId="47"/>
        <pc:sldMkLst>
          <pc:docMk/>
          <pc:sldMk cId="4236902394" sldId="3836"/>
        </pc:sldMkLst>
      </pc:sldChg>
      <pc:sldChg chg="addSp delSp modSp new mod modClrScheme chgLayout">
        <pc:chgData name="Aldo Moreno" userId="098617de9ffcdc7a" providerId="LiveId" clId="{64A01156-7067-4D9A-A689-C29DE056028C}" dt="2022-05-19T19:59:53.678" v="1429" actId="1076"/>
        <pc:sldMkLst>
          <pc:docMk/>
          <pc:sldMk cId="872388793" sldId="3837"/>
        </pc:sldMkLst>
        <pc:spChg chg="del mod ord">
          <ac:chgData name="Aldo Moreno" userId="098617de9ffcdc7a" providerId="LiveId" clId="{64A01156-7067-4D9A-A689-C29DE056028C}" dt="2022-05-19T19:50:02.247" v="697" actId="700"/>
          <ac:spMkLst>
            <pc:docMk/>
            <pc:sldMk cId="872388793" sldId="3837"/>
            <ac:spMk id="2" creationId="{9A73B4D2-25A1-0A7E-583E-18675C44A0ED}"/>
          </ac:spMkLst>
        </pc:spChg>
        <pc:spChg chg="del mod ord">
          <ac:chgData name="Aldo Moreno" userId="098617de9ffcdc7a" providerId="LiveId" clId="{64A01156-7067-4D9A-A689-C29DE056028C}" dt="2022-05-19T19:50:02.247" v="697" actId="700"/>
          <ac:spMkLst>
            <pc:docMk/>
            <pc:sldMk cId="872388793" sldId="3837"/>
            <ac:spMk id="3" creationId="{B7B5EDF2-8414-FD96-5147-3434E0EE56EF}"/>
          </ac:spMkLst>
        </pc:spChg>
        <pc:spChg chg="del mod ord">
          <ac:chgData name="Aldo Moreno" userId="098617de9ffcdc7a" providerId="LiveId" clId="{64A01156-7067-4D9A-A689-C29DE056028C}" dt="2022-05-19T19:58:31.453" v="1420" actId="478"/>
          <ac:spMkLst>
            <pc:docMk/>
            <pc:sldMk cId="872388793" sldId="3837"/>
            <ac:spMk id="4" creationId="{FA53EA8D-5111-E05F-D4B9-260282FD1A9D}"/>
          </ac:spMkLst>
        </pc:spChg>
        <pc:spChg chg="mod ord">
          <ac:chgData name="Aldo Moreno" userId="098617de9ffcdc7a" providerId="LiveId" clId="{64A01156-7067-4D9A-A689-C29DE056028C}" dt="2022-05-19T19:58:22.951" v="1417"/>
          <ac:spMkLst>
            <pc:docMk/>
            <pc:sldMk cId="872388793" sldId="3837"/>
            <ac:spMk id="5" creationId="{99548E78-C17F-8C0B-2DF0-3AC6A713EDD8}"/>
          </ac:spMkLst>
        </pc:spChg>
        <pc:spChg chg="mod ord">
          <ac:chgData name="Aldo Moreno" userId="098617de9ffcdc7a" providerId="LiveId" clId="{64A01156-7067-4D9A-A689-C29DE056028C}" dt="2022-05-19T19:50:02.247" v="697" actId="700"/>
          <ac:spMkLst>
            <pc:docMk/>
            <pc:sldMk cId="872388793" sldId="3837"/>
            <ac:spMk id="6" creationId="{096CD205-7CE0-A4CD-85B8-943C97DFE68D}"/>
          </ac:spMkLst>
        </pc:spChg>
        <pc:spChg chg="add mod ord">
          <ac:chgData name="Aldo Moreno" userId="098617de9ffcdc7a" providerId="LiveId" clId="{64A01156-7067-4D9A-A689-C29DE056028C}" dt="2022-05-19T19:50:15.990" v="730" actId="20577"/>
          <ac:spMkLst>
            <pc:docMk/>
            <pc:sldMk cId="872388793" sldId="3837"/>
            <ac:spMk id="7" creationId="{4002BD0B-6F54-28F7-C9B2-4510834F2D03}"/>
          </ac:spMkLst>
        </pc:spChg>
        <pc:spChg chg="add mod ord">
          <ac:chgData name="Aldo Moreno" userId="098617de9ffcdc7a" providerId="LiveId" clId="{64A01156-7067-4D9A-A689-C29DE056028C}" dt="2022-05-19T19:59:19.028" v="1423" actId="27636"/>
          <ac:spMkLst>
            <pc:docMk/>
            <pc:sldMk cId="872388793" sldId="3837"/>
            <ac:spMk id="8" creationId="{73B4D1F2-2FE4-1984-3733-911C6079C42C}"/>
          </ac:spMkLst>
        </pc:spChg>
        <pc:picChg chg="add mod">
          <ac:chgData name="Aldo Moreno" userId="098617de9ffcdc7a" providerId="LiveId" clId="{64A01156-7067-4D9A-A689-C29DE056028C}" dt="2022-05-19T19:59:53.678" v="1429" actId="1076"/>
          <ac:picMkLst>
            <pc:docMk/>
            <pc:sldMk cId="872388793" sldId="3837"/>
            <ac:picMk id="3074" creationId="{F824E79F-F635-2D33-8BFE-903D75AD10CE}"/>
          </ac:picMkLst>
        </pc:picChg>
      </pc:sldChg>
      <pc:sldChg chg="add del">
        <pc:chgData name="Aldo Moreno" userId="098617de9ffcdc7a" providerId="LiveId" clId="{64A01156-7067-4D9A-A689-C29DE056028C}" dt="2022-05-19T19:40:08.470" v="285" actId="47"/>
        <pc:sldMkLst>
          <pc:docMk/>
          <pc:sldMk cId="2261133085" sldId="3837"/>
        </pc:sldMkLst>
      </pc:sldChg>
      <pc:sldChg chg="addSp delSp modSp add mod">
        <pc:chgData name="Aldo Moreno" userId="098617de9ffcdc7a" providerId="LiveId" clId="{64A01156-7067-4D9A-A689-C29DE056028C}" dt="2022-05-19T20:01:33.346" v="1441" actId="1076"/>
        <pc:sldMkLst>
          <pc:docMk/>
          <pc:sldMk cId="2234526006" sldId="3838"/>
        </pc:sldMkLst>
        <pc:spChg chg="del">
          <ac:chgData name="Aldo Moreno" userId="098617de9ffcdc7a" providerId="LiveId" clId="{64A01156-7067-4D9A-A689-C29DE056028C}" dt="2022-05-19T19:58:28.479" v="1419" actId="478"/>
          <ac:spMkLst>
            <pc:docMk/>
            <pc:sldMk cId="2234526006" sldId="3838"/>
            <ac:spMk id="4" creationId="{FA53EA8D-5111-E05F-D4B9-260282FD1A9D}"/>
          </ac:spMkLst>
        </pc:spChg>
        <pc:spChg chg="mod">
          <ac:chgData name="Aldo Moreno" userId="098617de9ffcdc7a" providerId="LiveId" clId="{64A01156-7067-4D9A-A689-C29DE056028C}" dt="2022-05-19T19:58:25.985" v="1418"/>
          <ac:spMkLst>
            <pc:docMk/>
            <pc:sldMk cId="2234526006" sldId="3838"/>
            <ac:spMk id="5" creationId="{99548E78-C17F-8C0B-2DF0-3AC6A713EDD8}"/>
          </ac:spMkLst>
        </pc:spChg>
        <pc:spChg chg="mod">
          <ac:chgData name="Aldo Moreno" userId="098617de9ffcdc7a" providerId="LiveId" clId="{64A01156-7067-4D9A-A689-C29DE056028C}" dt="2022-05-19T20:01:31.137" v="1440" actId="27636"/>
          <ac:spMkLst>
            <pc:docMk/>
            <pc:sldMk cId="2234526006" sldId="3838"/>
            <ac:spMk id="8" creationId="{73B4D1F2-2FE4-1984-3733-911C6079C42C}"/>
          </ac:spMkLst>
        </pc:spChg>
        <pc:picChg chg="add mod">
          <ac:chgData name="Aldo Moreno" userId="098617de9ffcdc7a" providerId="LiveId" clId="{64A01156-7067-4D9A-A689-C29DE056028C}" dt="2022-05-19T20:01:33.346" v="1441" actId="1076"/>
          <ac:picMkLst>
            <pc:docMk/>
            <pc:sldMk cId="2234526006" sldId="3838"/>
            <ac:picMk id="4098" creationId="{2C5A6DB2-14C2-F2E8-3133-A986DF8DE781}"/>
          </ac:picMkLst>
        </pc:picChg>
      </pc:sldChg>
      <pc:sldChg chg="modSp add mod ord">
        <pc:chgData name="Aldo Moreno" userId="098617de9ffcdc7a" providerId="LiveId" clId="{64A01156-7067-4D9A-A689-C29DE056028C}" dt="2022-05-19T23:00:20.347" v="2764" actId="20577"/>
        <pc:sldMkLst>
          <pc:docMk/>
          <pc:sldMk cId="390681680" sldId="3839"/>
        </pc:sldMkLst>
        <pc:spChg chg="mod">
          <ac:chgData name="Aldo Moreno" userId="098617de9ffcdc7a" providerId="LiveId" clId="{64A01156-7067-4D9A-A689-C29DE056028C}" dt="2022-05-19T22:52:03.733" v="2086" actId="20577"/>
          <ac:spMkLst>
            <pc:docMk/>
            <pc:sldMk cId="390681680" sldId="3839"/>
            <ac:spMk id="2" creationId="{1836E49C-11A0-4C95-8A6E-FC7E9C57C105}"/>
          </ac:spMkLst>
        </pc:spChg>
        <pc:spChg chg="mod">
          <ac:chgData name="Aldo Moreno" userId="098617de9ffcdc7a" providerId="LiveId" clId="{64A01156-7067-4D9A-A689-C29DE056028C}" dt="2022-05-19T23:00:20.347" v="2764" actId="20577"/>
          <ac:spMkLst>
            <pc:docMk/>
            <pc:sldMk cId="390681680" sldId="3839"/>
            <ac:spMk id="3" creationId="{869C3FD2-AF88-4EF1-AFB7-5D31BD5AA0BF}"/>
          </ac:spMkLst>
        </pc:spChg>
      </pc:sldChg>
      <pc:sldChg chg="modSp add mod ord">
        <pc:chgData name="Aldo Moreno" userId="098617de9ffcdc7a" providerId="LiveId" clId="{64A01156-7067-4D9A-A689-C29DE056028C}" dt="2022-05-19T23:07:02.147" v="2790"/>
        <pc:sldMkLst>
          <pc:docMk/>
          <pc:sldMk cId="1585989071" sldId="3840"/>
        </pc:sldMkLst>
        <pc:spChg chg="mod">
          <ac:chgData name="Aldo Moreno" userId="098617de9ffcdc7a" providerId="LiveId" clId="{64A01156-7067-4D9A-A689-C29DE056028C}" dt="2022-05-19T23:06:58.261" v="2788" actId="20577"/>
          <ac:spMkLst>
            <pc:docMk/>
            <pc:sldMk cId="1585989071" sldId="3840"/>
            <ac:spMk id="4" creationId="{7B290457-2071-4F7C-9327-CE85A282B4D5}"/>
          </ac:spMkLst>
        </pc:spChg>
      </pc:sldChg>
      <pc:sldChg chg="delSp modSp new mod ord">
        <pc:chgData name="Aldo Moreno" userId="098617de9ffcdc7a" providerId="LiveId" clId="{64A01156-7067-4D9A-A689-C29DE056028C}" dt="2022-05-20T01:43:18.907" v="5951" actId="21"/>
        <pc:sldMkLst>
          <pc:docMk/>
          <pc:sldMk cId="889942155" sldId="3841"/>
        </pc:sldMkLst>
        <pc:spChg chg="mod">
          <ac:chgData name="Aldo Moreno" userId="098617de9ffcdc7a" providerId="LiveId" clId="{64A01156-7067-4D9A-A689-C29DE056028C}" dt="2022-05-19T23:13:53.302" v="2918" actId="20577"/>
          <ac:spMkLst>
            <pc:docMk/>
            <pc:sldMk cId="889942155" sldId="3841"/>
            <ac:spMk id="2" creationId="{B168E5B3-65B5-B1C6-7D50-81CCAE228123}"/>
          </ac:spMkLst>
        </pc:spChg>
        <pc:spChg chg="del mod">
          <ac:chgData name="Aldo Moreno" userId="098617de9ffcdc7a" providerId="LiveId" clId="{64A01156-7067-4D9A-A689-C29DE056028C}" dt="2022-05-20T01:43:18.907" v="5951" actId="21"/>
          <ac:spMkLst>
            <pc:docMk/>
            <pc:sldMk cId="889942155" sldId="3841"/>
            <ac:spMk id="3" creationId="{3CFACCF4-E743-6EC2-4454-01D17865FD05}"/>
          </ac:spMkLst>
        </pc:spChg>
        <pc:spChg chg="mod">
          <ac:chgData name="Aldo Moreno" userId="098617de9ffcdc7a" providerId="LiveId" clId="{64A01156-7067-4D9A-A689-C29DE056028C}" dt="2022-05-19T23:18:26.609" v="3182" actId="27636"/>
          <ac:spMkLst>
            <pc:docMk/>
            <pc:sldMk cId="889942155" sldId="3841"/>
            <ac:spMk id="6" creationId="{380C1D3F-4E61-F3A4-507F-F06EE22E94C9}"/>
          </ac:spMkLst>
        </pc:spChg>
      </pc:sldChg>
      <pc:sldChg chg="addSp delSp modSp new mod ord">
        <pc:chgData name="Aldo Moreno" userId="098617de9ffcdc7a" providerId="LiveId" clId="{64A01156-7067-4D9A-A689-C29DE056028C}" dt="2022-05-19T23:19:51.784" v="3192" actId="1076"/>
        <pc:sldMkLst>
          <pc:docMk/>
          <pc:sldMk cId="3741446806" sldId="3842"/>
        </pc:sldMkLst>
        <pc:spChg chg="del">
          <ac:chgData name="Aldo Moreno" userId="098617de9ffcdc7a" providerId="LiveId" clId="{64A01156-7067-4D9A-A689-C29DE056028C}" dt="2022-05-19T23:18:39.542" v="3186" actId="478"/>
          <ac:spMkLst>
            <pc:docMk/>
            <pc:sldMk cId="3741446806" sldId="3842"/>
            <ac:spMk id="2" creationId="{75D2B3FF-8224-9FC5-CD3F-0F98DC183317}"/>
          </ac:spMkLst>
        </pc:spChg>
        <pc:spChg chg="del">
          <ac:chgData name="Aldo Moreno" userId="098617de9ffcdc7a" providerId="LiveId" clId="{64A01156-7067-4D9A-A689-C29DE056028C}" dt="2022-05-19T23:19:28.508" v="3187" actId="22"/>
          <ac:spMkLst>
            <pc:docMk/>
            <pc:sldMk cId="3741446806" sldId="3842"/>
            <ac:spMk id="3" creationId="{CBA06896-E8AE-7E34-BABA-8FC3C823AE5E}"/>
          </ac:spMkLst>
        </pc:spChg>
        <pc:picChg chg="add mod ord">
          <ac:chgData name="Aldo Moreno" userId="098617de9ffcdc7a" providerId="LiveId" clId="{64A01156-7067-4D9A-A689-C29DE056028C}" dt="2022-05-19T23:19:51.784" v="3192" actId="1076"/>
          <ac:picMkLst>
            <pc:docMk/>
            <pc:sldMk cId="3741446806" sldId="3842"/>
            <ac:picMk id="8" creationId="{CEA4617B-C9C1-508E-D4BA-4823784EF2CB}"/>
          </ac:picMkLst>
        </pc:picChg>
      </pc:sldChg>
      <pc:sldChg chg="addSp delSp modSp new mod modClrScheme chgLayout">
        <pc:chgData name="Aldo Moreno" userId="098617de9ffcdc7a" providerId="LiveId" clId="{64A01156-7067-4D9A-A689-C29DE056028C}" dt="2022-05-20T01:29:13.058" v="5819" actId="26606"/>
        <pc:sldMkLst>
          <pc:docMk/>
          <pc:sldMk cId="747321379" sldId="3843"/>
        </pc:sldMkLst>
        <pc:spChg chg="del mod ord">
          <ac:chgData name="Aldo Moreno" userId="098617de9ffcdc7a" providerId="LiveId" clId="{64A01156-7067-4D9A-A689-C29DE056028C}" dt="2022-05-19T23:20:29.459" v="3194" actId="700"/>
          <ac:spMkLst>
            <pc:docMk/>
            <pc:sldMk cId="747321379" sldId="3843"/>
            <ac:spMk id="2" creationId="{E4F0C0A2-B60E-54DA-4973-39237FD0F570}"/>
          </ac:spMkLst>
        </pc:spChg>
        <pc:spChg chg="del mod ord">
          <ac:chgData name="Aldo Moreno" userId="098617de9ffcdc7a" providerId="LiveId" clId="{64A01156-7067-4D9A-A689-C29DE056028C}" dt="2022-05-19T23:20:29.459" v="3194" actId="700"/>
          <ac:spMkLst>
            <pc:docMk/>
            <pc:sldMk cId="747321379" sldId="3843"/>
            <ac:spMk id="3" creationId="{D0F7E253-3D7A-FADD-388A-357D2CA10E2A}"/>
          </ac:spMkLst>
        </pc:spChg>
        <pc:spChg chg="del mod ord">
          <ac:chgData name="Aldo Moreno" userId="098617de9ffcdc7a" providerId="LiveId" clId="{64A01156-7067-4D9A-A689-C29DE056028C}" dt="2022-05-19T23:26:22.746" v="3572" actId="478"/>
          <ac:spMkLst>
            <pc:docMk/>
            <pc:sldMk cId="747321379" sldId="3843"/>
            <ac:spMk id="4" creationId="{E93C1AAD-175A-54DA-3C7D-2735110392A8}"/>
          </ac:spMkLst>
        </pc:spChg>
        <pc:spChg chg="mod ord">
          <ac:chgData name="Aldo Moreno" userId="098617de9ffcdc7a" providerId="LiveId" clId="{64A01156-7067-4D9A-A689-C29DE056028C}" dt="2022-05-20T01:29:13.058" v="5819" actId="26606"/>
          <ac:spMkLst>
            <pc:docMk/>
            <pc:sldMk cId="747321379" sldId="3843"/>
            <ac:spMk id="5" creationId="{66E03E57-7BCB-AF6A-FD32-BEF67547DD51}"/>
          </ac:spMkLst>
        </pc:spChg>
        <pc:spChg chg="mod ord">
          <ac:chgData name="Aldo Moreno" userId="098617de9ffcdc7a" providerId="LiveId" clId="{64A01156-7067-4D9A-A689-C29DE056028C}" dt="2022-05-20T01:29:13.058" v="5819" actId="26606"/>
          <ac:spMkLst>
            <pc:docMk/>
            <pc:sldMk cId="747321379" sldId="3843"/>
            <ac:spMk id="6" creationId="{4F1DC599-2F58-F2BF-0AAA-CB6358EFDAA4}"/>
          </ac:spMkLst>
        </pc:spChg>
        <pc:spChg chg="add del mod ord">
          <ac:chgData name="Aldo Moreno" userId="098617de9ffcdc7a" providerId="LiveId" clId="{64A01156-7067-4D9A-A689-C29DE056028C}" dt="2022-05-19T23:20:37.026" v="3195" actId="700"/>
          <ac:spMkLst>
            <pc:docMk/>
            <pc:sldMk cId="747321379" sldId="3843"/>
            <ac:spMk id="7" creationId="{C033A05E-7412-51C3-9014-3CC1067DD969}"/>
          </ac:spMkLst>
        </pc:spChg>
        <pc:spChg chg="add del mod ord">
          <ac:chgData name="Aldo Moreno" userId="098617de9ffcdc7a" providerId="LiveId" clId="{64A01156-7067-4D9A-A689-C29DE056028C}" dt="2022-05-19T23:20:37.026" v="3195" actId="700"/>
          <ac:spMkLst>
            <pc:docMk/>
            <pc:sldMk cId="747321379" sldId="3843"/>
            <ac:spMk id="8" creationId="{BC40E121-0DBB-E995-7BC7-6457F9D05F92}"/>
          </ac:spMkLst>
        </pc:spChg>
        <pc:spChg chg="add mod ord">
          <ac:chgData name="Aldo Moreno" userId="098617de9ffcdc7a" providerId="LiveId" clId="{64A01156-7067-4D9A-A689-C29DE056028C}" dt="2022-05-20T01:29:13.058" v="5819" actId="26606"/>
          <ac:spMkLst>
            <pc:docMk/>
            <pc:sldMk cId="747321379" sldId="3843"/>
            <ac:spMk id="9" creationId="{BAD34AC5-E3AC-908D-FBA6-135B65473146}"/>
          </ac:spMkLst>
        </pc:spChg>
        <pc:spChg chg="add mod ord">
          <ac:chgData name="Aldo Moreno" userId="098617de9ffcdc7a" providerId="LiveId" clId="{64A01156-7067-4D9A-A689-C29DE056028C}" dt="2022-05-20T01:29:13.058" v="5819" actId="26606"/>
          <ac:spMkLst>
            <pc:docMk/>
            <pc:sldMk cId="747321379" sldId="3843"/>
            <ac:spMk id="10" creationId="{89B3F60F-EAB8-4CE8-FC2F-A57CAD2365BD}"/>
          </ac:spMkLst>
        </pc:spChg>
        <pc:spChg chg="add mod">
          <ac:chgData name="Aldo Moreno" userId="098617de9ffcdc7a" providerId="LiveId" clId="{64A01156-7067-4D9A-A689-C29DE056028C}" dt="2022-05-20T01:29:13.058" v="5819" actId="26606"/>
          <ac:spMkLst>
            <pc:docMk/>
            <pc:sldMk cId="747321379" sldId="3843"/>
            <ac:spMk id="71" creationId="{8915A48A-B62F-F514-70F7-0ED30F77DF3D}"/>
          </ac:spMkLst>
        </pc:spChg>
        <pc:picChg chg="add mod">
          <ac:chgData name="Aldo Moreno" userId="098617de9ffcdc7a" providerId="LiveId" clId="{64A01156-7067-4D9A-A689-C29DE056028C}" dt="2022-05-20T01:29:13.058" v="5819" actId="26606"/>
          <ac:picMkLst>
            <pc:docMk/>
            <pc:sldMk cId="747321379" sldId="3843"/>
            <ac:picMk id="5122" creationId="{546FB4D5-974F-8D12-378F-3771953DF058}"/>
          </ac:picMkLst>
        </pc:picChg>
      </pc:sldChg>
      <pc:sldChg chg="addSp modSp add mod">
        <pc:chgData name="Aldo Moreno" userId="098617de9ffcdc7a" providerId="LiveId" clId="{64A01156-7067-4D9A-A689-C29DE056028C}" dt="2022-05-20T01:39:57.053" v="5942" actId="14100"/>
        <pc:sldMkLst>
          <pc:docMk/>
          <pc:sldMk cId="4140752168" sldId="3844"/>
        </pc:sldMkLst>
        <pc:spChg chg="mod">
          <ac:chgData name="Aldo Moreno" userId="098617de9ffcdc7a" providerId="LiveId" clId="{64A01156-7067-4D9A-A689-C29DE056028C}" dt="2022-05-19T23:27:16.232" v="3597" actId="313"/>
          <ac:spMkLst>
            <pc:docMk/>
            <pc:sldMk cId="4140752168" sldId="3844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39:57.053" v="5942" actId="14100"/>
          <ac:spMkLst>
            <pc:docMk/>
            <pc:sldMk cId="4140752168" sldId="3844"/>
            <ac:spMk id="10" creationId="{89B3F60F-EAB8-4CE8-FC2F-A57CAD2365BD}"/>
          </ac:spMkLst>
        </pc:spChg>
        <pc:picChg chg="add mod">
          <ac:chgData name="Aldo Moreno" userId="098617de9ffcdc7a" providerId="LiveId" clId="{64A01156-7067-4D9A-A689-C29DE056028C}" dt="2022-05-20T01:39:55.068" v="5941" actId="14100"/>
          <ac:picMkLst>
            <pc:docMk/>
            <pc:sldMk cId="4140752168" sldId="3844"/>
            <ac:picMk id="10242" creationId="{2E193954-3732-30BD-9907-6C64996B9797}"/>
          </ac:picMkLst>
        </pc:picChg>
      </pc:sldChg>
      <pc:sldChg chg="new del">
        <pc:chgData name="Aldo Moreno" userId="098617de9ffcdc7a" providerId="LiveId" clId="{64A01156-7067-4D9A-A689-C29DE056028C}" dt="2022-05-19T23:30:22.349" v="3895" actId="2696"/>
        <pc:sldMkLst>
          <pc:docMk/>
          <pc:sldMk cId="350003221" sldId="3845"/>
        </pc:sldMkLst>
      </pc:sldChg>
      <pc:sldChg chg="addSp modSp add mod">
        <pc:chgData name="Aldo Moreno" userId="098617de9ffcdc7a" providerId="LiveId" clId="{64A01156-7067-4D9A-A689-C29DE056028C}" dt="2022-05-20T01:33:34.949" v="5911" actId="1076"/>
        <pc:sldMkLst>
          <pc:docMk/>
          <pc:sldMk cId="783063767" sldId="3845"/>
        </pc:sldMkLst>
        <pc:spChg chg="mod">
          <ac:chgData name="Aldo Moreno" userId="098617de9ffcdc7a" providerId="LiveId" clId="{64A01156-7067-4D9A-A689-C29DE056028C}" dt="2022-05-19T23:30:52.253" v="3903" actId="20577"/>
          <ac:spMkLst>
            <pc:docMk/>
            <pc:sldMk cId="783063767" sldId="3845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33:29.310" v="5908" actId="14100"/>
          <ac:spMkLst>
            <pc:docMk/>
            <pc:sldMk cId="783063767" sldId="3845"/>
            <ac:spMk id="10" creationId="{89B3F60F-EAB8-4CE8-FC2F-A57CAD2365BD}"/>
          </ac:spMkLst>
        </pc:spChg>
        <pc:picChg chg="add mod">
          <ac:chgData name="Aldo Moreno" userId="098617de9ffcdc7a" providerId="LiveId" clId="{64A01156-7067-4D9A-A689-C29DE056028C}" dt="2022-05-20T01:33:34.949" v="5911" actId="1076"/>
          <ac:picMkLst>
            <pc:docMk/>
            <pc:sldMk cId="783063767" sldId="3845"/>
            <ac:picMk id="6146" creationId="{A2E8B184-5C5A-16FC-076E-9BECBC19B3B0}"/>
          </ac:picMkLst>
        </pc:picChg>
      </pc:sldChg>
      <pc:sldChg chg="new del">
        <pc:chgData name="Aldo Moreno" userId="098617de9ffcdc7a" providerId="LiveId" clId="{64A01156-7067-4D9A-A689-C29DE056028C}" dt="2022-05-19T23:33:26.172" v="4111" actId="680"/>
        <pc:sldMkLst>
          <pc:docMk/>
          <pc:sldMk cId="1306070773" sldId="3846"/>
        </pc:sldMkLst>
      </pc:sldChg>
      <pc:sldChg chg="addSp modSp add mod">
        <pc:chgData name="Aldo Moreno" userId="098617de9ffcdc7a" providerId="LiveId" clId="{64A01156-7067-4D9A-A689-C29DE056028C}" dt="2022-05-20T01:34:47.720" v="5921" actId="1076"/>
        <pc:sldMkLst>
          <pc:docMk/>
          <pc:sldMk cId="2239119784" sldId="3846"/>
        </pc:sldMkLst>
        <pc:spChg chg="mod">
          <ac:chgData name="Aldo Moreno" userId="098617de9ffcdc7a" providerId="LiveId" clId="{64A01156-7067-4D9A-A689-C29DE056028C}" dt="2022-05-19T23:33:49.475" v="4122" actId="20577"/>
          <ac:spMkLst>
            <pc:docMk/>
            <pc:sldMk cId="2239119784" sldId="3846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33:59.954" v="5915" actId="27636"/>
          <ac:spMkLst>
            <pc:docMk/>
            <pc:sldMk cId="2239119784" sldId="3846"/>
            <ac:spMk id="10" creationId="{89B3F60F-EAB8-4CE8-FC2F-A57CAD2365BD}"/>
          </ac:spMkLst>
        </pc:spChg>
        <pc:picChg chg="add mod">
          <ac:chgData name="Aldo Moreno" userId="098617de9ffcdc7a" providerId="LiveId" clId="{64A01156-7067-4D9A-A689-C29DE056028C}" dt="2022-05-20T01:34:47.720" v="5921" actId="1076"/>
          <ac:picMkLst>
            <pc:docMk/>
            <pc:sldMk cId="2239119784" sldId="3846"/>
            <ac:picMk id="7170" creationId="{FCF3C577-BD5E-DDCF-C792-53B641B879D5}"/>
          </ac:picMkLst>
        </pc:picChg>
      </pc:sldChg>
      <pc:sldChg chg="addSp modSp add mod modClrScheme chgLayout">
        <pc:chgData name="Aldo Moreno" userId="098617de9ffcdc7a" providerId="LiveId" clId="{64A01156-7067-4D9A-A689-C29DE056028C}" dt="2022-05-20T01:37:05.888" v="5931" actId="26606"/>
        <pc:sldMkLst>
          <pc:docMk/>
          <pc:sldMk cId="1504959317" sldId="3847"/>
        </pc:sldMkLst>
        <pc:spChg chg="mod ord">
          <ac:chgData name="Aldo Moreno" userId="098617de9ffcdc7a" providerId="LiveId" clId="{64A01156-7067-4D9A-A689-C29DE056028C}" dt="2022-05-20T01:37:05.888" v="5931" actId="26606"/>
          <ac:spMkLst>
            <pc:docMk/>
            <pc:sldMk cId="1504959317" sldId="3847"/>
            <ac:spMk id="5" creationId="{66E03E57-7BCB-AF6A-FD32-BEF67547DD51}"/>
          </ac:spMkLst>
        </pc:spChg>
        <pc:spChg chg="mod ord">
          <ac:chgData name="Aldo Moreno" userId="098617de9ffcdc7a" providerId="LiveId" clId="{64A01156-7067-4D9A-A689-C29DE056028C}" dt="2022-05-20T01:37:05.888" v="5931" actId="26606"/>
          <ac:spMkLst>
            <pc:docMk/>
            <pc:sldMk cId="1504959317" sldId="3847"/>
            <ac:spMk id="6" creationId="{4F1DC599-2F58-F2BF-0AAA-CB6358EFDAA4}"/>
          </ac:spMkLst>
        </pc:spChg>
        <pc:spChg chg="mod">
          <ac:chgData name="Aldo Moreno" userId="098617de9ffcdc7a" providerId="LiveId" clId="{64A01156-7067-4D9A-A689-C29DE056028C}" dt="2022-05-20T01:37:05.888" v="5931" actId="26606"/>
          <ac:spMkLst>
            <pc:docMk/>
            <pc:sldMk cId="1504959317" sldId="3847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37:05.888" v="5931" actId="26606"/>
          <ac:spMkLst>
            <pc:docMk/>
            <pc:sldMk cId="1504959317" sldId="3847"/>
            <ac:spMk id="10" creationId="{89B3F60F-EAB8-4CE8-FC2F-A57CAD2365BD}"/>
          </ac:spMkLst>
        </pc:spChg>
        <pc:spChg chg="add mod">
          <ac:chgData name="Aldo Moreno" userId="098617de9ffcdc7a" providerId="LiveId" clId="{64A01156-7067-4D9A-A689-C29DE056028C}" dt="2022-05-20T01:37:05.888" v="5931" actId="26606"/>
          <ac:spMkLst>
            <pc:docMk/>
            <pc:sldMk cId="1504959317" sldId="3847"/>
            <ac:spMk id="71" creationId="{28D3A788-0998-4FDC-8824-6A7B661415F1}"/>
          </ac:spMkLst>
        </pc:spChg>
        <pc:picChg chg="add mod">
          <ac:chgData name="Aldo Moreno" userId="098617de9ffcdc7a" providerId="LiveId" clId="{64A01156-7067-4D9A-A689-C29DE056028C}" dt="2022-05-20T01:37:05.888" v="5931" actId="26606"/>
          <ac:picMkLst>
            <pc:docMk/>
            <pc:sldMk cId="1504959317" sldId="3847"/>
            <ac:picMk id="8194" creationId="{13A9728B-038A-2DBB-67D6-5375C574143F}"/>
          </ac:picMkLst>
        </pc:picChg>
      </pc:sldChg>
      <pc:sldChg chg="modSp add mod">
        <pc:chgData name="Aldo Moreno" userId="098617de9ffcdc7a" providerId="LiveId" clId="{64A01156-7067-4D9A-A689-C29DE056028C}" dt="2022-05-20T01:40:12.268" v="5948" actId="14100"/>
        <pc:sldMkLst>
          <pc:docMk/>
          <pc:sldMk cId="1202881245" sldId="3848"/>
        </pc:sldMkLst>
        <pc:spChg chg="mod">
          <ac:chgData name="Aldo Moreno" userId="098617de9ffcdc7a" providerId="LiveId" clId="{64A01156-7067-4D9A-A689-C29DE056028C}" dt="2022-05-20T01:19:11.034" v="5011" actId="20577"/>
          <ac:spMkLst>
            <pc:docMk/>
            <pc:sldMk cId="1202881245" sldId="3848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40:12.268" v="5948" actId="14100"/>
          <ac:spMkLst>
            <pc:docMk/>
            <pc:sldMk cId="1202881245" sldId="3848"/>
            <ac:spMk id="10" creationId="{89B3F60F-EAB8-4CE8-FC2F-A57CAD2365BD}"/>
          </ac:spMkLst>
        </pc:spChg>
      </pc:sldChg>
      <pc:sldChg chg="addSp modSp add mod modClrScheme chgLayout">
        <pc:chgData name="Aldo Moreno" userId="098617de9ffcdc7a" providerId="LiveId" clId="{64A01156-7067-4D9A-A689-C29DE056028C}" dt="2022-05-20T01:38:12.888" v="5933" actId="26606"/>
        <pc:sldMkLst>
          <pc:docMk/>
          <pc:sldMk cId="1758452570" sldId="3849"/>
        </pc:sldMkLst>
        <pc:spChg chg="mod ord">
          <ac:chgData name="Aldo Moreno" userId="098617de9ffcdc7a" providerId="LiveId" clId="{64A01156-7067-4D9A-A689-C29DE056028C}" dt="2022-05-20T01:38:12.888" v="5933" actId="26606"/>
          <ac:spMkLst>
            <pc:docMk/>
            <pc:sldMk cId="1758452570" sldId="3849"/>
            <ac:spMk id="5" creationId="{66E03E57-7BCB-AF6A-FD32-BEF67547DD51}"/>
          </ac:spMkLst>
        </pc:spChg>
        <pc:spChg chg="mod ord">
          <ac:chgData name="Aldo Moreno" userId="098617de9ffcdc7a" providerId="LiveId" clId="{64A01156-7067-4D9A-A689-C29DE056028C}" dt="2022-05-20T01:38:12.888" v="5933" actId="26606"/>
          <ac:spMkLst>
            <pc:docMk/>
            <pc:sldMk cId="1758452570" sldId="3849"/>
            <ac:spMk id="6" creationId="{4F1DC599-2F58-F2BF-0AAA-CB6358EFDAA4}"/>
          </ac:spMkLst>
        </pc:spChg>
        <pc:spChg chg="mod">
          <ac:chgData name="Aldo Moreno" userId="098617de9ffcdc7a" providerId="LiveId" clId="{64A01156-7067-4D9A-A689-C29DE056028C}" dt="2022-05-20T01:38:12.888" v="5933" actId="26606"/>
          <ac:spMkLst>
            <pc:docMk/>
            <pc:sldMk cId="1758452570" sldId="3849"/>
            <ac:spMk id="9" creationId="{BAD34AC5-E3AC-908D-FBA6-135B65473146}"/>
          </ac:spMkLst>
        </pc:spChg>
        <pc:spChg chg="mod">
          <ac:chgData name="Aldo Moreno" userId="098617de9ffcdc7a" providerId="LiveId" clId="{64A01156-7067-4D9A-A689-C29DE056028C}" dt="2022-05-20T01:38:12.888" v="5933" actId="26606"/>
          <ac:spMkLst>
            <pc:docMk/>
            <pc:sldMk cId="1758452570" sldId="3849"/>
            <ac:spMk id="10" creationId="{89B3F60F-EAB8-4CE8-FC2F-A57CAD2365BD}"/>
          </ac:spMkLst>
        </pc:spChg>
        <pc:spChg chg="add mod">
          <ac:chgData name="Aldo Moreno" userId="098617de9ffcdc7a" providerId="LiveId" clId="{64A01156-7067-4D9A-A689-C29DE056028C}" dt="2022-05-20T01:38:12.888" v="5933" actId="26606"/>
          <ac:spMkLst>
            <pc:docMk/>
            <pc:sldMk cId="1758452570" sldId="3849"/>
            <ac:spMk id="71" creationId="{ED7304DC-85B0-BD35-89F3-21FD04671CEB}"/>
          </ac:spMkLst>
        </pc:spChg>
        <pc:picChg chg="add mod">
          <ac:chgData name="Aldo Moreno" userId="098617de9ffcdc7a" providerId="LiveId" clId="{64A01156-7067-4D9A-A689-C29DE056028C}" dt="2022-05-20T01:38:12.888" v="5933" actId="26606"/>
          <ac:picMkLst>
            <pc:docMk/>
            <pc:sldMk cId="1758452570" sldId="3849"/>
            <ac:picMk id="9218" creationId="{F1A3F215-6F3A-A068-DA09-17A18127D7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A378894-AA4E-4300-8B79-55F5F5C4F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3E08A5-F1BF-492B-BF27-BB8260ACC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2843-E4DF-409D-B381-08D9B0CEB225}" type="datetime1">
              <a:rPr lang="es-ES" smtClean="0"/>
              <a:t>28/06/2022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5E6C855-A4D1-4D71-9410-B35305EE8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E4332A-7340-4D24-9306-1D6B7E04D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9BAB-0E33-40C7-B758-E46852043F7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87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0D20-FBC3-42BB-85EB-DAC7A2C5FD7C}" type="datetime1">
              <a:rPr lang="es-ES" smtClean="0"/>
              <a:pPr/>
              <a:t>28/06/2022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40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30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70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16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09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316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13">
            <a:extLst>
              <a:ext uri="{FF2B5EF4-FFF2-40B4-BE49-F238E27FC236}">
                <a16:creationId xmlns:a16="http://schemas.microsoft.com/office/drawing/2014/main" xmlns="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xmlns="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xmlns="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posición de contenido 5">
            <a:extLst>
              <a:ext uri="{FF2B5EF4-FFF2-40B4-BE49-F238E27FC236}">
                <a16:creationId xmlns:a16="http://schemas.microsoft.com/office/drawing/2014/main" xmlns="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 de tamaño 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xmlns="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contenido 2">
            <a:extLst>
              <a:ext uri="{FF2B5EF4-FFF2-40B4-BE49-F238E27FC236}">
                <a16:creationId xmlns:a16="http://schemas.microsoft.com/office/drawing/2014/main" xmlns="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xmlns="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 pequeñ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xmlns="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 con ima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xmlns="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/>
              <a:t>3/9/20XX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xmlns="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/>
              <a:t>Título de la presentación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/>
              <a:pPr rtl="0">
                <a:defRPr/>
              </a:pPr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Teoría del Desarrollo de Levinson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2742" y="5221224"/>
            <a:ext cx="7413290" cy="1204514"/>
          </a:xfrm>
        </p:spPr>
        <p:txBody>
          <a:bodyPr rtlCol="0">
            <a:normAutofit fontScale="47500" lnSpcReduction="20000"/>
          </a:bodyPr>
          <a:lstStyle/>
          <a:p>
            <a:r>
              <a:rPr lang="en-US" dirty="0"/>
              <a:t>Ornstein, S., </a:t>
            </a:r>
            <a:r>
              <a:rPr lang="en-US" dirty="0" err="1"/>
              <a:t>Cron</a:t>
            </a:r>
            <a:r>
              <a:rPr lang="en-US" dirty="0"/>
              <a:t>, W., &amp; Slocum, J. (1989). Life stage versus career stage: A comparative test of the theories of Levinson and Super. </a:t>
            </a:r>
            <a:r>
              <a:rPr lang="en-US" i="1" dirty="0"/>
              <a:t>Journal of Organizational Behavior, 10</a:t>
            </a:r>
            <a:r>
              <a:rPr lang="en-US" dirty="0"/>
              <a:t>, 117-133. </a:t>
            </a:r>
            <a:r>
              <a:rPr lang="es-MX" dirty="0"/>
              <a:t>Obtenido de https://sci-hub.se/10.1002/job.4030100203</a:t>
            </a:r>
            <a:endParaRPr lang="en-US" dirty="0"/>
          </a:p>
          <a:p>
            <a:r>
              <a:rPr lang="es-MX" dirty="0"/>
              <a:t>Rivera, M. (2007). Aplicación de </a:t>
            </a:r>
            <a:r>
              <a:rPr lang="es-MX" dirty="0" err="1"/>
              <a:t>laTeoría</a:t>
            </a:r>
            <a:r>
              <a:rPr lang="es-MX" dirty="0"/>
              <a:t> del Desarrollo de Daniel </a:t>
            </a:r>
            <a:r>
              <a:rPr lang="es-MX" dirty="0" err="1"/>
              <a:t>Levinson</a:t>
            </a:r>
            <a:r>
              <a:rPr lang="es-MX" dirty="0"/>
              <a:t> a la Consejería </a:t>
            </a:r>
            <a:r>
              <a:rPr lang="es-MX" dirty="0" err="1"/>
              <a:t>Universitaría</a:t>
            </a:r>
            <a:r>
              <a:rPr lang="es-MX" dirty="0"/>
              <a:t>. </a:t>
            </a:r>
            <a:r>
              <a:rPr lang="es-MX" i="1" dirty="0"/>
              <a:t>Revista </a:t>
            </a:r>
            <a:r>
              <a:rPr lang="es-MX" i="1" dirty="0" err="1"/>
              <a:t>Griot</a:t>
            </a:r>
            <a:r>
              <a:rPr lang="es-MX" i="1" dirty="0"/>
              <a:t>, 1</a:t>
            </a:r>
            <a:r>
              <a:rPr lang="es-MX" dirty="0"/>
              <a:t>(1), 2-13. Obtenido de https://www.google.com/url?sa=t&amp;rct=j&amp;q=&amp;esrc=s&amp;source=web&amp;cd=&amp;cad=rja&amp;uact=8&amp;ved=2ahUKEwis_NuK-uz3AhVoD0QIHf27AFAQFnoECAUQAQ&amp;url=https%3A%2F%2Frevistas.upr.edu%2Findex.php%2Fgriot%2Farticle%2Fdownload%2F1919%2F1721&amp;usg=AOvVaw3DLVeuN4-Q1PKmOeg4KLx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CEA4617B-C9C1-508E-D4BA-4823784EF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57945" y="-971552"/>
            <a:ext cx="6276110" cy="8801103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B88EA61-387D-BB95-98CB-058B4D34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6B4EE-A94E-657C-2F7A-AAF04D2F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D5530A-778E-89D0-F1CE-55BD76E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10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4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/>
              <a:t>1er estadio: Confianza vs desconfianza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600" dirty="0"/>
              <a:t>Tiene que ver con la consolidación de confianza, esperanza en el amor, constitución de una familia, realización de un trabajo o profesión y en la asunción de la vida religiosa. </a:t>
            </a:r>
          </a:p>
          <a:p>
            <a:pPr marL="0" indent="0">
              <a:buNone/>
            </a:pPr>
            <a:r>
              <a:rPr lang="es-MX" sz="2600" dirty="0"/>
              <a:t>Las fuerzas distónicas pueden causar </a:t>
            </a:r>
            <a:r>
              <a:rPr lang="es-ES" sz="2600" dirty="0"/>
              <a:t>carencia afectiva, inseguridad personal y profesional e idolatría religiosa.</a:t>
            </a:r>
            <a:endParaRPr lang="es-MX" sz="2600" dirty="0"/>
          </a:p>
        </p:txBody>
      </p:sp>
      <p:pic>
        <p:nvPicPr>
          <p:cNvPr id="5122" name="Picture 2" descr="The 12 Benefits of Increasing Your Self-Confidence">
            <a:extLst>
              <a:ext uri="{FF2B5EF4-FFF2-40B4-BE49-F238E27FC236}">
                <a16:creationId xmlns:a16="http://schemas.microsoft.com/office/drawing/2014/main" xmlns="" id="{546FB4D5-974F-8D12-378F-3771953DF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r="9466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4">
            <a:extLst>
              <a:ext uri="{FF2B5EF4-FFF2-40B4-BE49-F238E27FC236}">
                <a16:creationId xmlns:a16="http://schemas.microsoft.com/office/drawing/2014/main" xmlns="" id="{8915A48A-B62F-F514-70F7-0ED30F77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11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2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2do estadio: </a:t>
            </a:r>
            <a:r>
              <a:rPr lang="es-ES" dirty="0"/>
              <a:t>Autonomía vs vergüenza y duda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dirty="0"/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12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1096"/>
            <a:ext cx="6086475" cy="38597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El adulto alcanza una autonomía de </a:t>
            </a:r>
            <a:r>
              <a:rPr lang="es-ES" dirty="0"/>
              <a:t>actuar basado en los principios éticos universales, superando el juicio moral orientado al castigo y recompensa. Supera el legalismo en la orientación de las normas y juicios.</a:t>
            </a:r>
          </a:p>
          <a:p>
            <a:pPr marL="0" indent="0">
              <a:buNone/>
            </a:pPr>
            <a:r>
              <a:rPr lang="es-ES" dirty="0"/>
              <a:t>Aunque también puede ser víctima de la heteronimia, actuando por cohesión o recompensa, o para buscar recompensas y evitar castigos.  </a:t>
            </a:r>
            <a:endParaRPr lang="es-MX" dirty="0"/>
          </a:p>
        </p:txBody>
      </p:sp>
      <p:pic>
        <p:nvPicPr>
          <p:cNvPr id="10242" name="Picture 2" descr="Beneficios de caminar: un ejercicio simple y eficaz | Hombres con Estilo">
            <a:extLst>
              <a:ext uri="{FF2B5EF4-FFF2-40B4-BE49-F238E27FC236}">
                <a16:creationId xmlns:a16="http://schemas.microsoft.com/office/drawing/2014/main" xmlns="" id="{2E193954-3732-30BD-9907-6C64996B9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5301"/>
          <a:stretch/>
        </p:blipFill>
        <p:spPr bwMode="auto">
          <a:xfrm>
            <a:off x="7375009" y="1619250"/>
            <a:ext cx="3978791" cy="41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3er estadio: </a:t>
            </a:r>
            <a:r>
              <a:rPr lang="es-ES" dirty="0"/>
              <a:t>Iniciativa vs culpa y miedo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dirty="0"/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13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6705600" cy="385974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adulto tiene fortalecida su profesión como un propósito. Siempre busca el consenso en procesos decisorios y juicios morales, trascendiendo a los moralismo insertados en su etapa de niño y joven. Continua desarrollando estas cualidades, y superando problemas de esta etapa.</a:t>
            </a:r>
          </a:p>
        </p:txBody>
      </p:sp>
      <p:pic>
        <p:nvPicPr>
          <p:cNvPr id="6146" name="Picture 2" descr="Nueva York anima a subir escaleras | Corazón | elmundo.es">
            <a:extLst>
              <a:ext uri="{FF2B5EF4-FFF2-40B4-BE49-F238E27FC236}">
                <a16:creationId xmlns:a16="http://schemas.microsoft.com/office/drawing/2014/main" xmlns="" id="{A2E8B184-5C5A-16FC-076E-9BECBC19B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r="17660"/>
          <a:stretch/>
        </p:blipFill>
        <p:spPr bwMode="auto">
          <a:xfrm>
            <a:off x="7400926" y="1795463"/>
            <a:ext cx="3695700" cy="3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6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4to estadio: Industria vs inferioridad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dirty="0"/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14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6743700" cy="385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Para superar este conflicto se necesita que el adulto se presente como </a:t>
            </a:r>
            <a:r>
              <a:rPr lang="es-ES" dirty="0"/>
              <a:t>profesional cualificado y eficiente en sus métodos y prácticas pedagógicas. Hace relaciones sociales con cuidado para superar el hedonismo instrumental y los formalismos ritualistas. Gracias a el empleo de tecnologías educacionales, puede superar la inercia ligada a los sentimientos de inferioridad de esta etapa.</a:t>
            </a:r>
            <a:endParaRPr lang="es-MX" dirty="0"/>
          </a:p>
        </p:txBody>
      </p:sp>
      <p:pic>
        <p:nvPicPr>
          <p:cNvPr id="7170" name="Picture 2" descr="Si buscas herramientas para estudiar online ¡sigue leyendo!">
            <a:extLst>
              <a:ext uri="{FF2B5EF4-FFF2-40B4-BE49-F238E27FC236}">
                <a16:creationId xmlns:a16="http://schemas.microsoft.com/office/drawing/2014/main" xmlns="" id="{FCF3C577-BD5E-DDCF-C792-53B641B87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13145"/>
          <a:stretch/>
        </p:blipFill>
        <p:spPr bwMode="auto">
          <a:xfrm>
            <a:off x="7581900" y="1911096"/>
            <a:ext cx="4000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/>
              <a:t>6to estadio: Intimidad vs aislamiento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Es tal vez el conflicto central de la vida humana, hay gran empeño en vivir la intimidad y contraponerse al desamor. La intimidad sexual debe ser </a:t>
            </a:r>
            <a:r>
              <a:rPr lang="es-ES" sz="2400" dirty="0"/>
              <a:t>en un estado de donación mutua, sin proyecciones u otros mecanismos de defensa. La experiencia de intimidad se refleja en la capacidad de amor universal.</a:t>
            </a:r>
          </a:p>
          <a:p>
            <a:pPr marL="0" indent="0">
              <a:buNone/>
            </a:pPr>
            <a:r>
              <a:rPr lang="es-ES" sz="2400" dirty="0"/>
              <a:t>La lucha contra el aislamiento puede desembocar en expresiones de odio propias y a otros.</a:t>
            </a:r>
            <a:endParaRPr lang="es-MX" sz="2400" dirty="0"/>
          </a:p>
        </p:txBody>
      </p:sp>
      <p:pic>
        <p:nvPicPr>
          <p:cNvPr id="8194" name="Picture 2" descr="Relaciones de pareja: La regla que debes seguir para saber la edad de tu  pareja ideal (para casarte o ligar)">
            <a:extLst>
              <a:ext uri="{FF2B5EF4-FFF2-40B4-BE49-F238E27FC236}">
                <a16:creationId xmlns:a16="http://schemas.microsoft.com/office/drawing/2014/main" xmlns="" id="{13A9728B-038A-2DBB-67D6-5375C5741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-2" b="-2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4">
            <a:extLst>
              <a:ext uri="{FF2B5EF4-FFF2-40B4-BE49-F238E27FC236}">
                <a16:creationId xmlns:a16="http://schemas.microsoft.com/office/drawing/2014/main" xmlns="" id="{28D3A788-0998-4FDC-8824-6A7B6614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15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7mo estadio: Generatividad vs estancamiento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s-ES" dirty="0"/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16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Consiste en la capacidad de procrear, aunque también significa la capacidad de bienes culturales, sociales y científicos, </a:t>
            </a:r>
            <a:r>
              <a:rPr lang="es-ES" dirty="0"/>
              <a:t>asumidos en vista de valores universales y transcendentes. </a:t>
            </a:r>
          </a:p>
          <a:p>
            <a:pPr marL="0" indent="0">
              <a:buNone/>
            </a:pPr>
            <a:r>
              <a:rPr lang="es-ES" dirty="0"/>
              <a:t>También pueden significar derrota y vulnerabilidad cuando no se pueden superar las exigencias puestas por la vida. El cuidado puede significar una complacencia por la carencia de afecto y la productividad una necesidad de afirmación desde un sentimiento de inferioridad.</a:t>
            </a:r>
          </a:p>
          <a:p>
            <a:pPr marL="0" indent="0">
              <a:buNone/>
            </a:pPr>
            <a:r>
              <a:rPr lang="es-ES" dirty="0"/>
              <a:t>El poder profesional e institucional puede ser utilizado como servicio, pero también como una forma de superar la incapacidad de producción por el autoritarismo exagerado.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288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AD34AC5-E3AC-908D-FBA6-135B6547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/>
              <a:t>8vo estadio: </a:t>
            </a:r>
            <a:r>
              <a:rPr lang="es-ES" dirty="0"/>
              <a:t>Integridad vs desesperanza</a:t>
            </a:r>
            <a:endParaRPr lang="es-MX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89B3F60F-EAB8-4CE8-FC2F-A57CAD23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En esta síntesis final, la sabiduría sobresale como la forma de ver y sentir la vida. </a:t>
            </a:r>
            <a:r>
              <a:rPr lang="es-ES" sz="2000" dirty="0"/>
              <a:t>Todo muestra una forma trascendente de ser, sentir y considerar el pasado y el presente, porque un futuro nuevo se presenta, que aun no se vive pero es sentido por la experiencia de la vida. </a:t>
            </a:r>
          </a:p>
          <a:p>
            <a:pPr marL="0" indent="0">
              <a:buNone/>
            </a:pPr>
            <a:r>
              <a:rPr lang="es-ES" sz="2000" dirty="0"/>
              <a:t>Como todo es procesal, acumulativo, interdependiente, la vida puede no tener esa síntesis, ser desesperadamente no deseada, pues trae, en su contenido, todos los elementos distónicos y ritualizaciones desintegrantes.</a:t>
            </a:r>
            <a:endParaRPr lang="es-MX" sz="2000" dirty="0"/>
          </a:p>
        </p:txBody>
      </p:sp>
      <p:pic>
        <p:nvPicPr>
          <p:cNvPr id="9218" name="Picture 2" descr="El Viejo Sabio (@Toma_guitig) / Twitter">
            <a:extLst>
              <a:ext uri="{FF2B5EF4-FFF2-40B4-BE49-F238E27FC236}">
                <a16:creationId xmlns:a16="http://schemas.microsoft.com/office/drawing/2014/main" xmlns="" id="{F1A3F215-6F3A-A068-DA09-17A18127D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4">
            <a:extLst>
              <a:ext uri="{FF2B5EF4-FFF2-40B4-BE49-F238E27FC236}">
                <a16:creationId xmlns:a16="http://schemas.microsoft.com/office/drawing/2014/main" xmlns="" id="{ED7304DC-85B0-BD35-89F3-21FD0467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E03E57-7BCB-AF6A-FD32-BEF67547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El diagrama epigenético del Adulto de Erikson</a:t>
            </a:r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DC599-2F58-F2BF-0AAA-CB6358EF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17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Introducción a Levinson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El psicólogo Daniel Levinson, propuso una teoría sobre el desarrollo del adulto. Levinson postuló que en el centro de todo proceso de desarrollo está la </a:t>
            </a:r>
            <a:r>
              <a:rPr lang="es-ES" b="1" i="1" dirty="0"/>
              <a:t>estructura de la vida, </a:t>
            </a:r>
            <a:r>
              <a:rPr lang="es-ES" dirty="0"/>
              <a:t>a través de este constructo postuló que hay un patrón estable de conducta que se manifiesta a lo largo del tiempo y se hace núcleo de la personalidad que es única.</a:t>
            </a:r>
            <a:endParaRPr lang="es-ES" b="1" i="1" dirty="0"/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xmlns="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xmlns="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034" name="Picture 10" descr="Adulto Cara Icono De Dibujos Animados Ilustración Vectorial Diseño Gráfico  Ilustraciones Vectoriales, Clip Art Vectorizado Libre De Derechos. Image  80777886.">
            <a:extLst>
              <a:ext uri="{FF2B5EF4-FFF2-40B4-BE49-F238E27FC236}">
                <a16:creationId xmlns:a16="http://schemas.microsoft.com/office/drawing/2014/main" xmlns="" id="{134AB02C-FE7E-F90F-B95B-C9949BC829C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 bwMode="auto"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iel R. Levinson - Wikipedia">
            <a:extLst>
              <a:ext uri="{FF2B5EF4-FFF2-40B4-BE49-F238E27FC236}">
                <a16:creationId xmlns:a16="http://schemas.microsoft.com/office/drawing/2014/main" xmlns="" id="{D98E62E4-27EF-0840-A274-26FD2A2F59D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0004"/>
          <a:stretch/>
        </p:blipFill>
        <p:spPr bwMode="auto">
          <a:xfrm>
            <a:off x="8444632" y="2579683"/>
            <a:ext cx="3096807" cy="3096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8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Introducción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En la teoría de la </a:t>
            </a:r>
            <a:r>
              <a:rPr lang="es-ES" b="1" dirty="0"/>
              <a:t>Estructura de la Vida, </a:t>
            </a:r>
            <a:r>
              <a:rPr lang="es-ES" dirty="0"/>
              <a:t>estableció etapas relacionadas con la edad, aunque son aproximaciones más que nada. Cada etapa se caracteriza por momentos de relativa estabilidad, muchas veces de corta duración y por momentos de transición, caracterizados por una fuerte intensidad emocional.</a:t>
            </a:r>
            <a:endParaRPr lang="es-ES" b="1" i="1" dirty="0"/>
          </a:p>
        </p:txBody>
      </p:sp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xmlns="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xmlns="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2050" name="Picture 2" descr="Mujeres Mayores Vectores Libres de Derechos - iStock">
            <a:extLst>
              <a:ext uri="{FF2B5EF4-FFF2-40B4-BE49-F238E27FC236}">
                <a16:creationId xmlns:a16="http://schemas.microsoft.com/office/drawing/2014/main" xmlns="" id="{445B24A8-B2C5-60A7-EDD6-13C02A56EC0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757363"/>
            <a:ext cx="3097213" cy="3097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9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1. Preadultez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dirty="0"/>
              <a:t>El individuo comienza el desarrollo de su carrera profesional e inicia su vida de familia. Evalúa sus logros alcanzados y decide progresar en la trayectoria trazada.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02BD0B-6F54-28F7-C9B2-4510834F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Preadultez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73B4D1F2-2FE4-1984-3733-911C6079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6458897" cy="38597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Las tarea a realizar para pasar a la siguiente etapa son:</a:t>
            </a:r>
          </a:p>
          <a:p>
            <a:r>
              <a:rPr lang="es-MX" dirty="0"/>
              <a:t>Culminar con la estructura de vida adolescente y adentrarse en la vida de preadultez.</a:t>
            </a:r>
          </a:p>
          <a:p>
            <a:r>
              <a:rPr lang="es-MX" dirty="0"/>
              <a:t>Comenzar a desarraigarse de la familia de origen.</a:t>
            </a:r>
          </a:p>
          <a:p>
            <a:r>
              <a:rPr lang="es-MX" dirty="0"/>
              <a:t>Desarrollar el sentido de autonomía personal.</a:t>
            </a:r>
          </a:p>
          <a:p>
            <a:r>
              <a:rPr lang="es-MX" dirty="0"/>
              <a:t>Aprender destrezas de manejo personal. </a:t>
            </a:r>
          </a:p>
          <a:p>
            <a:r>
              <a:rPr lang="es-MX" dirty="0"/>
              <a:t>Desarrollar una identidad ocupacional.</a:t>
            </a:r>
          </a:p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548E78-C17F-8C0B-2DF0-3AC6A713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6CD205-7CE0-A4CD-85B8-943C97D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5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Línea UAM - Orientación vs Desorientación">
            <a:extLst>
              <a:ext uri="{FF2B5EF4-FFF2-40B4-BE49-F238E27FC236}">
                <a16:creationId xmlns:a16="http://schemas.microsoft.com/office/drawing/2014/main" xmlns="" id="{F824E79F-F635-2D33-8BFE-903D75AD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44" y="1690688"/>
            <a:ext cx="3216452" cy="38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8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02BD0B-6F54-28F7-C9B2-4510834F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Preadultez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73B4D1F2-2FE4-1984-3733-911C6079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6202299" cy="3859742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Desarrollar el manejo de conflictos y establecer mecanismos para la resolución de problemas.</a:t>
            </a:r>
          </a:p>
          <a:p>
            <a:r>
              <a:rPr lang="es-MX" dirty="0"/>
              <a:t>Tantear y probar las responsabilidades de adulto.</a:t>
            </a:r>
          </a:p>
          <a:p>
            <a:r>
              <a:rPr lang="es-MX" dirty="0"/>
              <a:t>Desarrollar amistades y relaciones íntimas.</a:t>
            </a:r>
          </a:p>
          <a:p>
            <a:r>
              <a:rPr lang="es-MX" dirty="0"/>
              <a:t>Mantener una interacción sexual saludable.</a:t>
            </a:r>
          </a:p>
          <a:p>
            <a:r>
              <a:rPr lang="es-MX" dirty="0"/>
              <a:t>Involucrarse en la vida comunitaria.</a:t>
            </a:r>
          </a:p>
          <a:p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548E78-C17F-8C0B-2DF0-3AC6A713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6CD205-7CE0-A4CD-85B8-943C97D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6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11 cosas que tu novia mexicana hace mejor que nadie en el mundo - Matador  Español">
            <a:extLst>
              <a:ext uri="{FF2B5EF4-FFF2-40B4-BE49-F238E27FC236}">
                <a16:creationId xmlns:a16="http://schemas.microsoft.com/office/drawing/2014/main" xmlns="" id="{2C5A6DB2-14C2-F2E8-3133-A986DF8DE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r="23722"/>
          <a:stretch/>
        </p:blipFill>
        <p:spPr bwMode="auto">
          <a:xfrm>
            <a:off x="7943850" y="1933572"/>
            <a:ext cx="3068574" cy="38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2. Adultez media</a:t>
            </a:r>
            <a:br>
              <a:rPr lang="es-ES" dirty="0">
                <a:solidFill>
                  <a:srgbClr val="FFFFFF"/>
                </a:solidFill>
              </a:rPr>
            </a:br>
            <a:r>
              <a:rPr lang="es-ES" dirty="0">
                <a:solidFill>
                  <a:srgbClr val="FFFFFF"/>
                </a:solidFill>
              </a:rPr>
              <a:t>(20-40 años)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803563"/>
            <a:ext cx="5111496" cy="5320145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buNone/>
            </a:pPr>
            <a:r>
              <a:rPr lang="es-ES" dirty="0"/>
              <a:t>Tareas a realizar para pasar de etapa: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dirty="0"/>
              <a:t>Revisar la estructura de vida adoptada en los 30’s.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dirty="0"/>
              <a:t>Reconocer la muerte y los límites de los logros, responder a las preguntas originadas por estos hechos (40-45).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dirty="0"/>
              <a:t>Desarrollar mayor estabilidad y las repuesta a las preguntas de fases anteriores se incorporan a la forma de pensar (46-50).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dirty="0"/>
              <a:t>Hacer preguntas sobre la estructura de vida antes adoptada (51-55).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s-ES" dirty="0"/>
              <a:t>Responder a las preguntas anteriormente mencionadas y ajustadas a las decisiones de vida.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0" i="0" u="none" strike="noStrike" kern="1200" cap="none" spc="0" normalizeH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Teoría del Desarrollo de Levinson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El diagrama epigenético del Adulto de Erikson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5D0F4AE-6221-893E-DD5C-27CF34BB1510}"/>
              </a:ext>
            </a:extLst>
          </p:cNvPr>
          <p:cNvSpPr txBox="1">
            <a:spLocks/>
          </p:cNvSpPr>
          <p:nvPr/>
        </p:nvSpPr>
        <p:spPr>
          <a:xfrm>
            <a:off x="4256024" y="4102677"/>
            <a:ext cx="3419395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 err="1">
                <a:solidFill>
                  <a:schemeClr val="bg1"/>
                </a:solidFill>
              </a:rPr>
              <a:t>Bordignon</a:t>
            </a:r>
            <a:r>
              <a:rPr lang="es-MX" sz="1600" dirty="0">
                <a:solidFill>
                  <a:schemeClr val="bg1"/>
                </a:solidFill>
              </a:rPr>
              <a:t>, N. A. (2005). El desarrollo psicosocial de Eric Erikson. El diagrama </a:t>
            </a:r>
            <a:r>
              <a:rPr lang="es-MX" sz="1600" dirty="0" err="1">
                <a:solidFill>
                  <a:schemeClr val="bg1"/>
                </a:solidFill>
              </a:rPr>
              <a:t>epigenético</a:t>
            </a:r>
            <a:r>
              <a:rPr lang="es-MX" sz="1600" dirty="0">
                <a:solidFill>
                  <a:schemeClr val="bg1"/>
                </a:solidFill>
              </a:rPr>
              <a:t> del adulto. </a:t>
            </a:r>
            <a:r>
              <a:rPr lang="es-MX" sz="1600" i="1" dirty="0">
                <a:solidFill>
                  <a:schemeClr val="bg1"/>
                </a:solidFill>
              </a:rPr>
              <a:t>Revista Lasallista de Investigación, 2</a:t>
            </a:r>
            <a:r>
              <a:rPr lang="es-MX" sz="1600" dirty="0">
                <a:solidFill>
                  <a:schemeClr val="bg1"/>
                </a:solidFill>
              </a:rPr>
              <a:t>(2), 50-63. Antioquia, Colombia. Obtenido de https://www.redalyc.org/pdf/695/69520210.pdf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68E5B3-65B5-B1C6-7D50-81CCAE22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Diagrama epigenético de Erikson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2EA8C0B-07E1-F74B-1A28-AB326F2E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>
              <a:defRPr/>
            </a:pPr>
            <a:r>
              <a:rPr lang="es-ES" noProof="0" dirty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25666F1-EEA7-C7E3-7945-0AA3A39C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s-ES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9</a:t>
            </a:fld>
            <a:endParaRPr lang="es-ES" noProof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80C1D3F-4E61-F3A4-507F-F06EE22E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688" y="1234440"/>
            <a:ext cx="4709160" cy="434432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Erikson presenta una </a:t>
            </a:r>
            <a:r>
              <a:rPr lang="es-MX" i="1" dirty="0"/>
              <a:t>doble entrada </a:t>
            </a:r>
            <a:r>
              <a:rPr lang="es-MX" dirty="0"/>
              <a:t>donde se muestra un desarrollo gradual y una secuencia en las fases de desarrollo. Cada ítem de la personalidad se relaciona con todos los otros y todos los ítems dependen </a:t>
            </a:r>
            <a:r>
              <a:rPr lang="es-ES" dirty="0"/>
              <a:t>desarrollo adecuado en la secuencia propia de cada ítem. Cada ítem existe de alguna forma, antes de la llegada normal de su tiempo decisivo y crítico.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994215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8167135_TF78504181_Win32" id="{5D374B88-5411-4C44-829A-7183F655D19C}" vid="{6DABD57F-DD9C-4887-92D2-023DC65F0F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{0DF5CBA4-0B36-4049-AE65-C484C01B2D85}tf78504181_win32</Template>
  <TotalTime>387</TotalTime>
  <Words>1183</Words>
  <Application>Microsoft Office PowerPoint</Application>
  <PresentationFormat>Personalizado</PresentationFormat>
  <Paragraphs>93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ShapesVTI</vt:lpstr>
      <vt:lpstr>Teoría del Desarrollo de Levinson </vt:lpstr>
      <vt:lpstr>Introducción a Levinson</vt:lpstr>
      <vt:lpstr>Introducción</vt:lpstr>
      <vt:lpstr>1. Preadultez</vt:lpstr>
      <vt:lpstr>1. Preadultez</vt:lpstr>
      <vt:lpstr>1. Preadultez</vt:lpstr>
      <vt:lpstr>2. Adultez media (20-40 años)</vt:lpstr>
      <vt:lpstr>El diagrama epigenético del Adulto de Erikson</vt:lpstr>
      <vt:lpstr>Diagrama epigenético de Erikson</vt:lpstr>
      <vt:lpstr>Presentación de PowerPoint</vt:lpstr>
      <vt:lpstr>1er estadio: Confianza vs desconfianza</vt:lpstr>
      <vt:lpstr>2do estadio: Autonomía vs vergüenza y duda</vt:lpstr>
      <vt:lpstr>3er estadio: Iniciativa vs culpa y miedo</vt:lpstr>
      <vt:lpstr>4to estadio: Industria vs inferioridad</vt:lpstr>
      <vt:lpstr>6to estadio: Intimidad vs aislamiento</vt:lpstr>
      <vt:lpstr>7mo estadio: Generatividad vs estancamiento</vt:lpstr>
      <vt:lpstr>8vo estadio: Integridad vs desesperanza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</dc:title>
  <dc:creator>Aldo Moreno</dc:creator>
  <cp:lastModifiedBy>Conchis B</cp:lastModifiedBy>
  <cp:revision>5</cp:revision>
  <dcterms:created xsi:type="dcterms:W3CDTF">2022-05-19T19:17:17Z</dcterms:created>
  <dcterms:modified xsi:type="dcterms:W3CDTF">2022-06-28T22:26:20Z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