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3"/>
  </p:notesMasterIdLst>
  <p:handoutMasterIdLst>
    <p:handoutMasterId r:id="rId24"/>
  </p:handoutMasterIdLst>
  <p:sldIdLst>
    <p:sldId id="309" r:id="rId5"/>
    <p:sldId id="328" r:id="rId6"/>
    <p:sldId id="306" r:id="rId7"/>
    <p:sldId id="313" r:id="rId8"/>
    <p:sldId id="314" r:id="rId9"/>
    <p:sldId id="316" r:id="rId10"/>
    <p:sldId id="330" r:id="rId11"/>
    <p:sldId id="318" r:id="rId12"/>
    <p:sldId id="319" r:id="rId13"/>
    <p:sldId id="320" r:id="rId14"/>
    <p:sldId id="321" r:id="rId15"/>
    <p:sldId id="322" r:id="rId16"/>
    <p:sldId id="327" r:id="rId17"/>
    <p:sldId id="323" r:id="rId18"/>
    <p:sldId id="324" r:id="rId19"/>
    <p:sldId id="325" r:id="rId20"/>
    <p:sldId id="326" r:id="rId21"/>
    <p:sldId id="331" r:id="rId22"/>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2" pos="3840">
          <p15:clr>
            <a:srgbClr val="A4A3A4"/>
          </p15:clr>
        </p15:guide>
        <p15:guide id="3" orient="horz" pos="960" userDrawn="1">
          <p15:clr>
            <a:srgbClr val="A4A3A4"/>
          </p15:clr>
        </p15:guide>
      </p15:sldGuideLst>
    </p:ext>
    <p:ext uri="{2D200454-40CA-4A62-9FC3-DE9A4176ACB9}">
      <p15:notesGuideLst xmlns:p15="http://schemas.microsoft.com/office/powerpoint/2012/main" xmlns=""/>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EDE9"/>
    <a:srgbClr val="C59C93"/>
    <a:srgbClr val="4D74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D4DF68-CAEB-430F-98B1-B127E5FB748F}" v="95" dt="2022-05-20T01:52:10.9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524" autoAdjust="0"/>
  </p:normalViewPr>
  <p:slideViewPr>
    <p:cSldViewPr snapToGrid="0">
      <p:cViewPr>
        <p:scale>
          <a:sx n="62" d="100"/>
          <a:sy n="62" d="100"/>
        </p:scale>
        <p:origin x="-102" y="-294"/>
      </p:cViewPr>
      <p:guideLst>
        <p:guide orient="horz" pos="960"/>
        <p:guide pos="3840"/>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86" d="100"/>
          <a:sy n="86" d="100"/>
        </p:scale>
        <p:origin x="385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do Moreno" userId="098617de9ffcdc7a" providerId="LiveId" clId="{E5D4DF68-CAEB-430F-98B1-B127E5FB748F}"/>
    <pc:docChg chg="undo custSel addSld delSld modSld sldOrd">
      <pc:chgData name="Aldo Moreno" userId="098617de9ffcdc7a" providerId="LiveId" clId="{E5D4DF68-CAEB-430F-98B1-B127E5FB748F}" dt="2022-05-16T21:53:11.894" v="4090" actId="22"/>
      <pc:docMkLst>
        <pc:docMk/>
      </pc:docMkLst>
      <pc:sldChg chg="del">
        <pc:chgData name="Aldo Moreno" userId="098617de9ffcdc7a" providerId="LiveId" clId="{E5D4DF68-CAEB-430F-98B1-B127E5FB748F}" dt="2022-05-16T21:51:15.952" v="4075" actId="2696"/>
        <pc:sldMkLst>
          <pc:docMk/>
          <pc:sldMk cId="566997565" sldId="260"/>
        </pc:sldMkLst>
      </pc:sldChg>
      <pc:sldChg chg="del">
        <pc:chgData name="Aldo Moreno" userId="098617de9ffcdc7a" providerId="LiveId" clId="{E5D4DF68-CAEB-430F-98B1-B127E5FB748F}" dt="2022-05-16T21:51:15.952" v="4075" actId="2696"/>
        <pc:sldMkLst>
          <pc:docMk/>
          <pc:sldMk cId="4151694508" sldId="268"/>
        </pc:sldMkLst>
      </pc:sldChg>
      <pc:sldChg chg="del">
        <pc:chgData name="Aldo Moreno" userId="098617de9ffcdc7a" providerId="LiveId" clId="{E5D4DF68-CAEB-430F-98B1-B127E5FB748F}" dt="2022-05-16T21:51:15.952" v="4075" actId="2696"/>
        <pc:sldMkLst>
          <pc:docMk/>
          <pc:sldMk cId="202184314" sldId="287"/>
        </pc:sldMkLst>
      </pc:sldChg>
      <pc:sldChg chg="del">
        <pc:chgData name="Aldo Moreno" userId="098617de9ffcdc7a" providerId="LiveId" clId="{E5D4DF68-CAEB-430F-98B1-B127E5FB748F}" dt="2022-05-16T21:51:15.952" v="4075" actId="2696"/>
        <pc:sldMkLst>
          <pc:docMk/>
          <pc:sldMk cId="344161675" sldId="288"/>
        </pc:sldMkLst>
      </pc:sldChg>
      <pc:sldChg chg="del">
        <pc:chgData name="Aldo Moreno" userId="098617de9ffcdc7a" providerId="LiveId" clId="{E5D4DF68-CAEB-430F-98B1-B127E5FB748F}" dt="2022-05-16T21:51:15.952" v="4075" actId="2696"/>
        <pc:sldMkLst>
          <pc:docMk/>
          <pc:sldMk cId="3197763602" sldId="292"/>
        </pc:sldMkLst>
      </pc:sldChg>
      <pc:sldChg chg="del">
        <pc:chgData name="Aldo Moreno" userId="098617de9ffcdc7a" providerId="LiveId" clId="{E5D4DF68-CAEB-430F-98B1-B127E5FB748F}" dt="2022-05-16T21:51:15.952" v="4075" actId="2696"/>
        <pc:sldMkLst>
          <pc:docMk/>
          <pc:sldMk cId="4268866672" sldId="295"/>
        </pc:sldMkLst>
      </pc:sldChg>
      <pc:sldChg chg="del">
        <pc:chgData name="Aldo Moreno" userId="098617de9ffcdc7a" providerId="LiveId" clId="{E5D4DF68-CAEB-430F-98B1-B127E5FB748F}" dt="2022-05-16T21:51:15.952" v="4075" actId="2696"/>
        <pc:sldMkLst>
          <pc:docMk/>
          <pc:sldMk cId="517045786" sldId="296"/>
        </pc:sldMkLst>
      </pc:sldChg>
      <pc:sldChg chg="del">
        <pc:chgData name="Aldo Moreno" userId="098617de9ffcdc7a" providerId="LiveId" clId="{E5D4DF68-CAEB-430F-98B1-B127E5FB748F}" dt="2022-05-16T21:51:15.952" v="4075" actId="2696"/>
        <pc:sldMkLst>
          <pc:docMk/>
          <pc:sldMk cId="2114420498" sldId="297"/>
        </pc:sldMkLst>
      </pc:sldChg>
      <pc:sldChg chg="del">
        <pc:chgData name="Aldo Moreno" userId="098617de9ffcdc7a" providerId="LiveId" clId="{E5D4DF68-CAEB-430F-98B1-B127E5FB748F}" dt="2022-05-16T21:51:15.952" v="4075" actId="2696"/>
        <pc:sldMkLst>
          <pc:docMk/>
          <pc:sldMk cId="1594094387" sldId="304"/>
        </pc:sldMkLst>
      </pc:sldChg>
      <pc:sldChg chg="del">
        <pc:chgData name="Aldo Moreno" userId="098617de9ffcdc7a" providerId="LiveId" clId="{E5D4DF68-CAEB-430F-98B1-B127E5FB748F}" dt="2022-05-16T21:51:15.952" v="4075" actId="2696"/>
        <pc:sldMkLst>
          <pc:docMk/>
          <pc:sldMk cId="2271433138" sldId="305"/>
        </pc:sldMkLst>
      </pc:sldChg>
      <pc:sldChg chg="addSp delSp modSp mod">
        <pc:chgData name="Aldo Moreno" userId="098617de9ffcdc7a" providerId="LiveId" clId="{E5D4DF68-CAEB-430F-98B1-B127E5FB748F}" dt="2022-05-16T01:55:37.799" v="509" actId="14100"/>
        <pc:sldMkLst>
          <pc:docMk/>
          <pc:sldMk cId="1942026059" sldId="306"/>
        </pc:sldMkLst>
        <pc:spChg chg="mod">
          <ac:chgData name="Aldo Moreno" userId="098617de9ffcdc7a" providerId="LiveId" clId="{E5D4DF68-CAEB-430F-98B1-B127E5FB748F}" dt="2022-05-16T01:52:27.381" v="498" actId="1076"/>
          <ac:spMkLst>
            <pc:docMk/>
            <pc:sldMk cId="1942026059" sldId="306"/>
            <ac:spMk id="2" creationId="{6719F29B-F233-48AF-8261-F33A4E079E3E}"/>
          </ac:spMkLst>
        </pc:spChg>
        <pc:spChg chg="mod">
          <ac:chgData name="Aldo Moreno" userId="098617de9ffcdc7a" providerId="LiveId" clId="{E5D4DF68-CAEB-430F-98B1-B127E5FB748F}" dt="2022-05-16T01:52:22.903" v="497" actId="27636"/>
          <ac:spMkLst>
            <pc:docMk/>
            <pc:sldMk cId="1942026059" sldId="306"/>
            <ac:spMk id="3" creationId="{35E3EA69-4E0E-41BD-8095-A124225A2647}"/>
          </ac:spMkLst>
        </pc:spChg>
        <pc:spChg chg="add del mod">
          <ac:chgData name="Aldo Moreno" userId="098617de9ffcdc7a" providerId="LiveId" clId="{E5D4DF68-CAEB-430F-98B1-B127E5FB748F}" dt="2022-05-16T01:54:57.020" v="500"/>
          <ac:spMkLst>
            <pc:docMk/>
            <pc:sldMk cId="1942026059" sldId="306"/>
            <ac:spMk id="8" creationId="{07768AF9-5C97-25CE-26CF-D4FBFEB97A59}"/>
          </ac:spMkLst>
        </pc:spChg>
        <pc:picChg chg="del">
          <ac:chgData name="Aldo Moreno" userId="098617de9ffcdc7a" providerId="LiveId" clId="{E5D4DF68-CAEB-430F-98B1-B127E5FB748F}" dt="2022-05-16T01:48:10.244" v="83" actId="478"/>
          <ac:picMkLst>
            <pc:docMk/>
            <pc:sldMk cId="1942026059" sldId="306"/>
            <ac:picMk id="17" creationId="{675F9124-3F84-4444-8B6D-EC5BE819EFDA}"/>
          </ac:picMkLst>
        </pc:picChg>
        <pc:picChg chg="add del mod">
          <ac:chgData name="Aldo Moreno" userId="098617de9ffcdc7a" providerId="LiveId" clId="{E5D4DF68-CAEB-430F-98B1-B127E5FB748F}" dt="2022-05-16T01:54:57.020" v="500"/>
          <ac:picMkLst>
            <pc:docMk/>
            <pc:sldMk cId="1942026059" sldId="306"/>
            <ac:picMk id="2050" creationId="{D3FCC071-8F5C-2B53-A411-948DC15F6430}"/>
          </ac:picMkLst>
        </pc:picChg>
        <pc:picChg chg="add mod">
          <ac:chgData name="Aldo Moreno" userId="098617de9ffcdc7a" providerId="LiveId" clId="{E5D4DF68-CAEB-430F-98B1-B127E5FB748F}" dt="2022-05-16T01:55:37.799" v="509" actId="14100"/>
          <ac:picMkLst>
            <pc:docMk/>
            <pc:sldMk cId="1942026059" sldId="306"/>
            <ac:picMk id="2052" creationId="{42F37B60-3A61-D87F-6EBE-8B3963A4E546}"/>
          </ac:picMkLst>
        </pc:picChg>
      </pc:sldChg>
      <pc:sldChg chg="modSp mod">
        <pc:chgData name="Aldo Moreno" userId="098617de9ffcdc7a" providerId="LiveId" clId="{E5D4DF68-CAEB-430F-98B1-B127E5FB748F}" dt="2022-05-16T21:35:38.735" v="3956" actId="27636"/>
        <pc:sldMkLst>
          <pc:docMk/>
          <pc:sldMk cId="3946180162" sldId="309"/>
        </pc:sldMkLst>
        <pc:spChg chg="mod">
          <ac:chgData name="Aldo Moreno" userId="098617de9ffcdc7a" providerId="LiveId" clId="{E5D4DF68-CAEB-430F-98B1-B127E5FB748F}" dt="2022-05-16T21:35:38.735" v="3956" actId="27636"/>
          <ac:spMkLst>
            <pc:docMk/>
            <pc:sldMk cId="3946180162" sldId="309"/>
            <ac:spMk id="23" creationId="{4829E901-B0F6-4B1C-8D1C-8B758458B743}"/>
          </ac:spMkLst>
        </pc:spChg>
      </pc:sldChg>
      <pc:sldChg chg="del">
        <pc:chgData name="Aldo Moreno" userId="098617de9ffcdc7a" providerId="LiveId" clId="{E5D4DF68-CAEB-430F-98B1-B127E5FB748F}" dt="2022-05-16T21:51:15.952" v="4075" actId="2696"/>
        <pc:sldMkLst>
          <pc:docMk/>
          <pc:sldMk cId="142849395" sldId="310"/>
        </pc:sldMkLst>
      </pc:sldChg>
      <pc:sldChg chg="del">
        <pc:chgData name="Aldo Moreno" userId="098617de9ffcdc7a" providerId="LiveId" clId="{E5D4DF68-CAEB-430F-98B1-B127E5FB748F}" dt="2022-05-16T21:51:15.952" v="4075" actId="2696"/>
        <pc:sldMkLst>
          <pc:docMk/>
          <pc:sldMk cId="3153892104" sldId="311"/>
        </pc:sldMkLst>
      </pc:sldChg>
      <pc:sldChg chg="addSp delSp modSp new del mod modClrScheme chgLayout">
        <pc:chgData name="Aldo Moreno" userId="098617de9ffcdc7a" providerId="LiveId" clId="{E5D4DF68-CAEB-430F-98B1-B127E5FB748F}" dt="2022-05-16T21:46:20.389" v="3970" actId="2696"/>
        <pc:sldMkLst>
          <pc:docMk/>
          <pc:sldMk cId="4111508747" sldId="312"/>
        </pc:sldMkLst>
        <pc:spChg chg="add del">
          <ac:chgData name="Aldo Moreno" userId="098617de9ffcdc7a" providerId="LiveId" clId="{E5D4DF68-CAEB-430F-98B1-B127E5FB748F}" dt="2022-05-16T21:45:06.571" v="3957" actId="478"/>
          <ac:spMkLst>
            <pc:docMk/>
            <pc:sldMk cId="4111508747" sldId="312"/>
            <ac:spMk id="2" creationId="{B1526D95-3B19-D778-5E7D-641F9D2AEF76}"/>
          </ac:spMkLst>
        </pc:spChg>
        <pc:spChg chg="add del mod ord">
          <ac:chgData name="Aldo Moreno" userId="098617de9ffcdc7a" providerId="LiveId" clId="{E5D4DF68-CAEB-430F-98B1-B127E5FB748F}" dt="2022-05-16T21:45:33.495" v="3961" actId="27636"/>
          <ac:spMkLst>
            <pc:docMk/>
            <pc:sldMk cId="4111508747" sldId="312"/>
            <ac:spMk id="3" creationId="{A63F3A40-9064-F0AA-0970-99649BFAD10C}"/>
          </ac:spMkLst>
        </pc:spChg>
        <pc:spChg chg="add del mod ord">
          <ac:chgData name="Aldo Moreno" userId="098617de9ffcdc7a" providerId="LiveId" clId="{E5D4DF68-CAEB-430F-98B1-B127E5FB748F}" dt="2022-05-16T21:45:33.448" v="3960" actId="700"/>
          <ac:spMkLst>
            <pc:docMk/>
            <pc:sldMk cId="4111508747" sldId="312"/>
            <ac:spMk id="4" creationId="{783A9B0C-E8EA-E076-30F1-98410EA2E820}"/>
          </ac:spMkLst>
        </pc:spChg>
        <pc:spChg chg="add del mod ord">
          <ac:chgData name="Aldo Moreno" userId="098617de9ffcdc7a" providerId="LiveId" clId="{E5D4DF68-CAEB-430F-98B1-B127E5FB748F}" dt="2022-05-16T01:47:12.075" v="3" actId="478"/>
          <ac:spMkLst>
            <pc:docMk/>
            <pc:sldMk cId="4111508747" sldId="312"/>
            <ac:spMk id="4" creationId="{FC073DCC-0CE5-70F5-A9D9-8C2B99E0E186}"/>
          </ac:spMkLst>
        </pc:spChg>
        <pc:spChg chg="mod ord">
          <ac:chgData name="Aldo Moreno" userId="098617de9ffcdc7a" providerId="LiveId" clId="{E5D4DF68-CAEB-430F-98B1-B127E5FB748F}" dt="2022-05-16T21:45:33.448" v="3960" actId="700"/>
          <ac:spMkLst>
            <pc:docMk/>
            <pc:sldMk cId="4111508747" sldId="312"/>
            <ac:spMk id="5" creationId="{F683B2FA-D160-42ED-607C-40DFF642D3AB}"/>
          </ac:spMkLst>
        </pc:spChg>
        <pc:spChg chg="mod ord">
          <ac:chgData name="Aldo Moreno" userId="098617de9ffcdc7a" providerId="LiveId" clId="{E5D4DF68-CAEB-430F-98B1-B127E5FB748F}" dt="2022-05-16T21:45:33.448" v="3960" actId="700"/>
          <ac:spMkLst>
            <pc:docMk/>
            <pc:sldMk cId="4111508747" sldId="312"/>
            <ac:spMk id="6" creationId="{71DCF2E7-2DB0-6AE4-15CA-F8D4A3F3E1BB}"/>
          </ac:spMkLst>
        </pc:spChg>
        <pc:spChg chg="mod ord">
          <ac:chgData name="Aldo Moreno" userId="098617de9ffcdc7a" providerId="LiveId" clId="{E5D4DF68-CAEB-430F-98B1-B127E5FB748F}" dt="2022-05-16T21:45:33.448" v="3960" actId="700"/>
          <ac:spMkLst>
            <pc:docMk/>
            <pc:sldMk cId="4111508747" sldId="312"/>
            <ac:spMk id="7" creationId="{A5784437-E32E-B428-8B1D-F3E60B76E2D0}"/>
          </ac:spMkLst>
        </pc:spChg>
        <pc:spChg chg="add del mod ord">
          <ac:chgData name="Aldo Moreno" userId="098617de9ffcdc7a" providerId="LiveId" clId="{E5D4DF68-CAEB-430F-98B1-B127E5FB748F}" dt="2022-05-16T01:47:08.267" v="2" actId="700"/>
          <ac:spMkLst>
            <pc:docMk/>
            <pc:sldMk cId="4111508747" sldId="312"/>
            <ac:spMk id="8" creationId="{0B83C1B5-7AB0-EC1F-1E68-BDEC3FDB0D29}"/>
          </ac:spMkLst>
        </pc:spChg>
        <pc:spChg chg="add del mod ord">
          <ac:chgData name="Aldo Moreno" userId="098617de9ffcdc7a" providerId="LiveId" clId="{E5D4DF68-CAEB-430F-98B1-B127E5FB748F}" dt="2022-05-16T21:46:17.558" v="3969" actId="478"/>
          <ac:spMkLst>
            <pc:docMk/>
            <pc:sldMk cId="4111508747" sldId="312"/>
            <ac:spMk id="8" creationId="{1F656BD1-0C18-7C48-6C74-EDBA3A54277A}"/>
          </ac:spMkLst>
        </pc:spChg>
        <pc:spChg chg="add del mod ord">
          <ac:chgData name="Aldo Moreno" userId="098617de9ffcdc7a" providerId="LiveId" clId="{E5D4DF68-CAEB-430F-98B1-B127E5FB748F}" dt="2022-05-16T21:45:52.654" v="3962"/>
          <ac:spMkLst>
            <pc:docMk/>
            <pc:sldMk cId="4111508747" sldId="312"/>
            <ac:spMk id="9" creationId="{3D7DE665-82F9-4128-10C8-4D2997AB5108}"/>
          </ac:spMkLst>
        </pc:spChg>
        <pc:spChg chg="add del mod ord">
          <ac:chgData name="Aldo Moreno" userId="098617de9ffcdc7a" providerId="LiveId" clId="{E5D4DF68-CAEB-430F-98B1-B127E5FB748F}" dt="2022-05-16T01:47:08.267" v="2" actId="700"/>
          <ac:spMkLst>
            <pc:docMk/>
            <pc:sldMk cId="4111508747" sldId="312"/>
            <ac:spMk id="9" creationId="{C482D567-A70B-5098-E875-A29484F41B96}"/>
          </ac:spMkLst>
        </pc:spChg>
        <pc:picChg chg="add mod">
          <ac:chgData name="Aldo Moreno" userId="098617de9ffcdc7a" providerId="LiveId" clId="{E5D4DF68-CAEB-430F-98B1-B127E5FB748F}" dt="2022-05-16T21:46:01.734" v="3967" actId="171"/>
          <ac:picMkLst>
            <pc:docMk/>
            <pc:sldMk cId="4111508747" sldId="312"/>
            <ac:picMk id="6146" creationId="{66904246-0889-6A56-DC3D-5360E5D20453}"/>
          </ac:picMkLst>
        </pc:picChg>
      </pc:sldChg>
      <pc:sldChg chg="addSp delSp modSp new mod modClrScheme chgLayout">
        <pc:chgData name="Aldo Moreno" userId="098617de9ffcdc7a" providerId="LiveId" clId="{E5D4DF68-CAEB-430F-98B1-B127E5FB748F}" dt="2022-05-16T02:04:35.068" v="773"/>
        <pc:sldMkLst>
          <pc:docMk/>
          <pc:sldMk cId="608756509" sldId="313"/>
        </pc:sldMkLst>
        <pc:spChg chg="del mod ord">
          <ac:chgData name="Aldo Moreno" userId="098617de9ffcdc7a" providerId="LiveId" clId="{E5D4DF68-CAEB-430F-98B1-B127E5FB748F}" dt="2022-05-16T01:56:06.077" v="511" actId="700"/>
          <ac:spMkLst>
            <pc:docMk/>
            <pc:sldMk cId="608756509" sldId="313"/>
            <ac:spMk id="2" creationId="{B4B568F3-026A-599B-B152-114541D48AEB}"/>
          </ac:spMkLst>
        </pc:spChg>
        <pc:spChg chg="del mod ord">
          <ac:chgData name="Aldo Moreno" userId="098617de9ffcdc7a" providerId="LiveId" clId="{E5D4DF68-CAEB-430F-98B1-B127E5FB748F}" dt="2022-05-16T01:56:06.077" v="511" actId="700"/>
          <ac:spMkLst>
            <pc:docMk/>
            <pc:sldMk cId="608756509" sldId="313"/>
            <ac:spMk id="3" creationId="{DA3C0DDF-CD65-0C44-C24B-E632EB8CF900}"/>
          </ac:spMkLst>
        </pc:spChg>
        <pc:spChg chg="del mod ord">
          <ac:chgData name="Aldo Moreno" userId="098617de9ffcdc7a" providerId="LiveId" clId="{E5D4DF68-CAEB-430F-98B1-B127E5FB748F}" dt="2022-05-16T01:56:06.077" v="511" actId="700"/>
          <ac:spMkLst>
            <pc:docMk/>
            <pc:sldMk cId="608756509" sldId="313"/>
            <ac:spMk id="4" creationId="{C7192BE6-0DBF-CAB4-0AC1-3C005D6DDB35}"/>
          </ac:spMkLst>
        </pc:spChg>
        <pc:spChg chg="mod ord">
          <ac:chgData name="Aldo Moreno" userId="098617de9ffcdc7a" providerId="LiveId" clId="{E5D4DF68-CAEB-430F-98B1-B127E5FB748F}" dt="2022-05-16T01:56:06.077" v="511" actId="700"/>
          <ac:spMkLst>
            <pc:docMk/>
            <pc:sldMk cId="608756509" sldId="313"/>
            <ac:spMk id="5" creationId="{E546B7BE-9B32-7E0E-C0F0-CECDB1017695}"/>
          </ac:spMkLst>
        </pc:spChg>
        <pc:spChg chg="mod ord">
          <ac:chgData name="Aldo Moreno" userId="098617de9ffcdc7a" providerId="LiveId" clId="{E5D4DF68-CAEB-430F-98B1-B127E5FB748F}" dt="2022-05-16T01:56:06.077" v="511" actId="700"/>
          <ac:spMkLst>
            <pc:docMk/>
            <pc:sldMk cId="608756509" sldId="313"/>
            <ac:spMk id="6" creationId="{B4B3371B-BB01-FAF9-2154-6AB1D67B2566}"/>
          </ac:spMkLst>
        </pc:spChg>
        <pc:spChg chg="mod ord">
          <ac:chgData name="Aldo Moreno" userId="098617de9ffcdc7a" providerId="LiveId" clId="{E5D4DF68-CAEB-430F-98B1-B127E5FB748F}" dt="2022-05-16T01:56:06.077" v="511" actId="700"/>
          <ac:spMkLst>
            <pc:docMk/>
            <pc:sldMk cId="608756509" sldId="313"/>
            <ac:spMk id="7" creationId="{EF2EC3C8-C814-49D9-70A3-1297EFC84011}"/>
          </ac:spMkLst>
        </pc:spChg>
        <pc:spChg chg="add mod ord">
          <ac:chgData name="Aldo Moreno" userId="098617de9ffcdc7a" providerId="LiveId" clId="{E5D4DF68-CAEB-430F-98B1-B127E5FB748F}" dt="2022-05-16T01:58:19.669" v="584" actId="313"/>
          <ac:spMkLst>
            <pc:docMk/>
            <pc:sldMk cId="608756509" sldId="313"/>
            <ac:spMk id="8" creationId="{6B1A21F6-E90F-FFD0-4881-37E35E7F096F}"/>
          </ac:spMkLst>
        </pc:spChg>
        <pc:spChg chg="add del mod ord">
          <ac:chgData name="Aldo Moreno" userId="098617de9ffcdc7a" providerId="LiveId" clId="{E5D4DF68-CAEB-430F-98B1-B127E5FB748F}" dt="2022-05-16T01:56:44.942" v="558" actId="478"/>
          <ac:spMkLst>
            <pc:docMk/>
            <pc:sldMk cId="608756509" sldId="313"/>
            <ac:spMk id="9" creationId="{1D5E6649-7FA3-110B-BF1F-D315B2D69670}"/>
          </ac:spMkLst>
        </pc:spChg>
        <pc:spChg chg="add del mod ord">
          <ac:chgData name="Aldo Moreno" userId="098617de9ffcdc7a" providerId="LiveId" clId="{E5D4DF68-CAEB-430F-98B1-B127E5FB748F}" dt="2022-05-16T01:57:18.032" v="567" actId="478"/>
          <ac:spMkLst>
            <pc:docMk/>
            <pc:sldMk cId="608756509" sldId="313"/>
            <ac:spMk id="10" creationId="{E7799515-BF74-7535-38F9-CF121F88F878}"/>
          </ac:spMkLst>
        </pc:spChg>
        <pc:spChg chg="add mod">
          <ac:chgData name="Aldo Moreno" userId="098617de9ffcdc7a" providerId="LiveId" clId="{E5D4DF68-CAEB-430F-98B1-B127E5FB748F}" dt="2022-05-16T02:03:13.226" v="772" actId="20577"/>
          <ac:spMkLst>
            <pc:docMk/>
            <pc:sldMk cId="608756509" sldId="313"/>
            <ac:spMk id="12" creationId="{9C5104F5-3234-E030-7570-E4C46A1CC9DF}"/>
          </ac:spMkLst>
        </pc:spChg>
        <pc:spChg chg="add del mod">
          <ac:chgData name="Aldo Moreno" userId="098617de9ffcdc7a" providerId="LiveId" clId="{E5D4DF68-CAEB-430F-98B1-B127E5FB748F}" dt="2022-05-16T02:04:35.068" v="773"/>
          <ac:spMkLst>
            <pc:docMk/>
            <pc:sldMk cId="608756509" sldId="313"/>
            <ac:spMk id="13" creationId="{39F416E5-24D2-31EE-0D6F-7B6943775182}"/>
          </ac:spMkLst>
        </pc:spChg>
        <pc:picChg chg="add mod">
          <ac:chgData name="Aldo Moreno" userId="098617de9ffcdc7a" providerId="LiveId" clId="{E5D4DF68-CAEB-430F-98B1-B127E5FB748F}" dt="2022-05-16T02:04:35.068" v="773"/>
          <ac:picMkLst>
            <pc:docMk/>
            <pc:sldMk cId="608756509" sldId="313"/>
            <ac:picMk id="3074" creationId="{C7AB6CBD-02D3-60F1-F2FB-4A452EFC383D}"/>
          </ac:picMkLst>
        </pc:picChg>
      </pc:sldChg>
      <pc:sldChg chg="addSp delSp modSp new mod">
        <pc:chgData name="Aldo Moreno" userId="098617de9ffcdc7a" providerId="LiveId" clId="{E5D4DF68-CAEB-430F-98B1-B127E5FB748F}" dt="2022-05-16T21:52:04.375" v="4078"/>
        <pc:sldMkLst>
          <pc:docMk/>
          <pc:sldMk cId="2390776355" sldId="314"/>
        </pc:sldMkLst>
        <pc:spChg chg="del">
          <ac:chgData name="Aldo Moreno" userId="098617de9ffcdc7a" providerId="LiveId" clId="{E5D4DF68-CAEB-430F-98B1-B127E5FB748F}" dt="2022-05-16T21:52:04.375" v="4078"/>
          <ac:spMkLst>
            <pc:docMk/>
            <pc:sldMk cId="2390776355" sldId="314"/>
            <ac:spMk id="2" creationId="{FAEDD114-3EA7-0EDF-6EB4-8F96CBB25CDF}"/>
          </ac:spMkLst>
        </pc:spChg>
        <pc:spChg chg="mod">
          <ac:chgData name="Aldo Moreno" userId="098617de9ffcdc7a" providerId="LiveId" clId="{E5D4DF68-CAEB-430F-98B1-B127E5FB748F}" dt="2022-05-16T02:05:09.654" v="795" actId="20577"/>
          <ac:spMkLst>
            <pc:docMk/>
            <pc:sldMk cId="2390776355" sldId="314"/>
            <ac:spMk id="3" creationId="{5EEEF190-4A8A-8144-73C7-521CDB50B09A}"/>
          </ac:spMkLst>
        </pc:spChg>
        <pc:spChg chg="mod">
          <ac:chgData name="Aldo Moreno" userId="098617de9ffcdc7a" providerId="LiveId" clId="{E5D4DF68-CAEB-430F-98B1-B127E5FB748F}" dt="2022-05-16T21:51:36.584" v="4077" actId="403"/>
          <ac:spMkLst>
            <pc:docMk/>
            <pc:sldMk cId="2390776355" sldId="314"/>
            <ac:spMk id="4" creationId="{09090D6E-BE2B-F63D-C9B6-8FA1860BC78E}"/>
          </ac:spMkLst>
        </pc:spChg>
        <pc:picChg chg="add mod">
          <ac:chgData name="Aldo Moreno" userId="098617de9ffcdc7a" providerId="LiveId" clId="{E5D4DF68-CAEB-430F-98B1-B127E5FB748F}" dt="2022-05-16T21:52:04.375" v="4078"/>
          <ac:picMkLst>
            <pc:docMk/>
            <pc:sldMk cId="2390776355" sldId="314"/>
            <ac:picMk id="9218" creationId="{D6FC2866-730B-3218-B777-750100A2EDFC}"/>
          </ac:picMkLst>
        </pc:picChg>
      </pc:sldChg>
      <pc:sldChg chg="addSp delSp modSp new del mod modClrScheme chgLayout">
        <pc:chgData name="Aldo Moreno" userId="098617de9ffcdc7a" providerId="LiveId" clId="{E5D4DF68-CAEB-430F-98B1-B127E5FB748F}" dt="2022-05-16T19:21:14.768" v="1882" actId="2696"/>
        <pc:sldMkLst>
          <pc:docMk/>
          <pc:sldMk cId="3437374544" sldId="315"/>
        </pc:sldMkLst>
        <pc:spChg chg="del mod ord">
          <ac:chgData name="Aldo Moreno" userId="098617de9ffcdc7a" providerId="LiveId" clId="{E5D4DF68-CAEB-430F-98B1-B127E5FB748F}" dt="2022-05-16T19:09:53.807" v="1393" actId="700"/>
          <ac:spMkLst>
            <pc:docMk/>
            <pc:sldMk cId="3437374544" sldId="315"/>
            <ac:spMk id="2" creationId="{3F32386B-C9E7-E198-1576-C5ABAC1CF07C}"/>
          </ac:spMkLst>
        </pc:spChg>
        <pc:spChg chg="del mod ord">
          <ac:chgData name="Aldo Moreno" userId="098617de9ffcdc7a" providerId="LiveId" clId="{E5D4DF68-CAEB-430F-98B1-B127E5FB748F}" dt="2022-05-16T19:09:53.807" v="1393" actId="700"/>
          <ac:spMkLst>
            <pc:docMk/>
            <pc:sldMk cId="3437374544" sldId="315"/>
            <ac:spMk id="3" creationId="{B79A4C13-68C0-777D-A40D-C57CD9EE8D8A}"/>
          </ac:spMkLst>
        </pc:spChg>
        <pc:spChg chg="del mod ord">
          <ac:chgData name="Aldo Moreno" userId="098617de9ffcdc7a" providerId="LiveId" clId="{E5D4DF68-CAEB-430F-98B1-B127E5FB748F}" dt="2022-05-16T19:09:53.807" v="1393" actId="700"/>
          <ac:spMkLst>
            <pc:docMk/>
            <pc:sldMk cId="3437374544" sldId="315"/>
            <ac:spMk id="4" creationId="{B07D2BEE-4AAC-C10E-B1A8-579C365B935B}"/>
          </ac:spMkLst>
        </pc:spChg>
        <pc:spChg chg="mod ord">
          <ac:chgData name="Aldo Moreno" userId="098617de9ffcdc7a" providerId="LiveId" clId="{E5D4DF68-CAEB-430F-98B1-B127E5FB748F}" dt="2022-05-16T19:09:53.807" v="1393" actId="700"/>
          <ac:spMkLst>
            <pc:docMk/>
            <pc:sldMk cId="3437374544" sldId="315"/>
            <ac:spMk id="5" creationId="{715EBD8A-133D-BFB2-E10C-8ADBAEC1433C}"/>
          </ac:spMkLst>
        </pc:spChg>
        <pc:spChg chg="mod ord">
          <ac:chgData name="Aldo Moreno" userId="098617de9ffcdc7a" providerId="LiveId" clId="{E5D4DF68-CAEB-430F-98B1-B127E5FB748F}" dt="2022-05-16T19:09:53.807" v="1393" actId="700"/>
          <ac:spMkLst>
            <pc:docMk/>
            <pc:sldMk cId="3437374544" sldId="315"/>
            <ac:spMk id="6" creationId="{E916B395-6FF9-FBD3-4A18-2B1668ACC8DE}"/>
          </ac:spMkLst>
        </pc:spChg>
        <pc:spChg chg="mod ord">
          <ac:chgData name="Aldo Moreno" userId="098617de9ffcdc7a" providerId="LiveId" clId="{E5D4DF68-CAEB-430F-98B1-B127E5FB748F}" dt="2022-05-16T19:09:53.807" v="1393" actId="700"/>
          <ac:spMkLst>
            <pc:docMk/>
            <pc:sldMk cId="3437374544" sldId="315"/>
            <ac:spMk id="7" creationId="{80F44F31-D6C9-959D-DCF4-04FE4E4514F1}"/>
          </ac:spMkLst>
        </pc:spChg>
        <pc:spChg chg="add mod ord">
          <ac:chgData name="Aldo Moreno" userId="098617de9ffcdc7a" providerId="LiveId" clId="{E5D4DF68-CAEB-430F-98B1-B127E5FB748F}" dt="2022-05-16T19:10:43.833" v="1469" actId="20577"/>
          <ac:spMkLst>
            <pc:docMk/>
            <pc:sldMk cId="3437374544" sldId="315"/>
            <ac:spMk id="8" creationId="{DDB6C5D7-51F7-E24A-BD00-1159D47106E0}"/>
          </ac:spMkLst>
        </pc:spChg>
        <pc:spChg chg="add mod ord">
          <ac:chgData name="Aldo Moreno" userId="098617de9ffcdc7a" providerId="LiveId" clId="{E5D4DF68-CAEB-430F-98B1-B127E5FB748F}" dt="2022-05-16T19:16:33.152" v="1821" actId="20577"/>
          <ac:spMkLst>
            <pc:docMk/>
            <pc:sldMk cId="3437374544" sldId="315"/>
            <ac:spMk id="9" creationId="{8B5D48AD-34CA-133F-0F44-1B1FC2EC4D65}"/>
          </ac:spMkLst>
        </pc:spChg>
        <pc:spChg chg="add del mod ord">
          <ac:chgData name="Aldo Moreno" userId="098617de9ffcdc7a" providerId="LiveId" clId="{E5D4DF68-CAEB-430F-98B1-B127E5FB748F}" dt="2022-05-16T19:10:11.806" v="1421" actId="478"/>
          <ac:spMkLst>
            <pc:docMk/>
            <pc:sldMk cId="3437374544" sldId="315"/>
            <ac:spMk id="10" creationId="{EDFB0496-5EC1-78B7-561F-23B1E0BB672F}"/>
          </ac:spMkLst>
        </pc:spChg>
        <pc:spChg chg="add mod ord">
          <ac:chgData name="Aldo Moreno" userId="098617de9ffcdc7a" providerId="LiveId" clId="{E5D4DF68-CAEB-430F-98B1-B127E5FB748F}" dt="2022-05-16T19:16:44.304" v="1822" actId="20577"/>
          <ac:spMkLst>
            <pc:docMk/>
            <pc:sldMk cId="3437374544" sldId="315"/>
            <ac:spMk id="11" creationId="{53F851DB-C821-F331-B806-F0E2E1C0EE42}"/>
          </ac:spMkLst>
        </pc:spChg>
        <pc:spChg chg="add del mod ord">
          <ac:chgData name="Aldo Moreno" userId="098617de9ffcdc7a" providerId="LiveId" clId="{E5D4DF68-CAEB-430F-98B1-B127E5FB748F}" dt="2022-05-16T19:10:13.572" v="1422" actId="478"/>
          <ac:spMkLst>
            <pc:docMk/>
            <pc:sldMk cId="3437374544" sldId="315"/>
            <ac:spMk id="12" creationId="{C647994F-7084-B8CE-ED6F-45FFB61425E4}"/>
          </ac:spMkLst>
        </pc:spChg>
        <pc:spChg chg="add del mod ord">
          <ac:chgData name="Aldo Moreno" userId="098617de9ffcdc7a" providerId="LiveId" clId="{E5D4DF68-CAEB-430F-98B1-B127E5FB748F}" dt="2022-05-16T19:10:16.974" v="1424" actId="478"/>
          <ac:spMkLst>
            <pc:docMk/>
            <pc:sldMk cId="3437374544" sldId="315"/>
            <ac:spMk id="13" creationId="{30C36965-DE56-D5C5-ED87-3ACAB881411E}"/>
          </ac:spMkLst>
        </pc:spChg>
        <pc:spChg chg="add del mod ord">
          <ac:chgData name="Aldo Moreno" userId="098617de9ffcdc7a" providerId="LiveId" clId="{E5D4DF68-CAEB-430F-98B1-B127E5FB748F}" dt="2022-05-16T19:10:16.104" v="1423" actId="478"/>
          <ac:spMkLst>
            <pc:docMk/>
            <pc:sldMk cId="3437374544" sldId="315"/>
            <ac:spMk id="14" creationId="{08AE15F7-D6D3-371A-F290-65DE8DE89312}"/>
          </ac:spMkLst>
        </pc:spChg>
        <pc:spChg chg="add del mod ord">
          <ac:chgData name="Aldo Moreno" userId="098617de9ffcdc7a" providerId="LiveId" clId="{E5D4DF68-CAEB-430F-98B1-B127E5FB748F}" dt="2022-05-16T19:10:18.769" v="1426" actId="478"/>
          <ac:spMkLst>
            <pc:docMk/>
            <pc:sldMk cId="3437374544" sldId="315"/>
            <ac:spMk id="15" creationId="{6EE67336-0A22-47B5-A784-B7AD88834648}"/>
          </ac:spMkLst>
        </pc:spChg>
        <pc:spChg chg="add del mod ord">
          <ac:chgData name="Aldo Moreno" userId="098617de9ffcdc7a" providerId="LiveId" clId="{E5D4DF68-CAEB-430F-98B1-B127E5FB748F}" dt="2022-05-16T19:10:17.925" v="1425" actId="478"/>
          <ac:spMkLst>
            <pc:docMk/>
            <pc:sldMk cId="3437374544" sldId="315"/>
            <ac:spMk id="16" creationId="{36EF961D-4A12-A256-7919-49BDCD37FF9C}"/>
          </ac:spMkLst>
        </pc:spChg>
        <pc:spChg chg="add del mod ord">
          <ac:chgData name="Aldo Moreno" userId="098617de9ffcdc7a" providerId="LiveId" clId="{E5D4DF68-CAEB-430F-98B1-B127E5FB748F}" dt="2022-05-16T19:10:08.691" v="1419" actId="478"/>
          <ac:spMkLst>
            <pc:docMk/>
            <pc:sldMk cId="3437374544" sldId="315"/>
            <ac:spMk id="17" creationId="{C08382F1-4ADE-77DA-88F6-2D254280C764}"/>
          </ac:spMkLst>
        </pc:spChg>
        <pc:spChg chg="add del mod ord">
          <ac:chgData name="Aldo Moreno" userId="098617de9ffcdc7a" providerId="LiveId" clId="{E5D4DF68-CAEB-430F-98B1-B127E5FB748F}" dt="2022-05-16T19:10:10.310" v="1420" actId="478"/>
          <ac:spMkLst>
            <pc:docMk/>
            <pc:sldMk cId="3437374544" sldId="315"/>
            <ac:spMk id="18" creationId="{9CF9440E-03CE-1E56-69E1-F8006B296713}"/>
          </ac:spMkLst>
        </pc:spChg>
      </pc:sldChg>
      <pc:sldChg chg="addSp delSp modSp add mod ord">
        <pc:chgData name="Aldo Moreno" userId="098617de9ffcdc7a" providerId="LiveId" clId="{E5D4DF68-CAEB-430F-98B1-B127E5FB748F}" dt="2022-05-16T03:45:33.167" v="1344" actId="1076"/>
        <pc:sldMkLst>
          <pc:docMk/>
          <pc:sldMk cId="3576588514" sldId="316"/>
        </pc:sldMkLst>
        <pc:spChg chg="add del mod">
          <ac:chgData name="Aldo Moreno" userId="098617de9ffcdc7a" providerId="LiveId" clId="{E5D4DF68-CAEB-430F-98B1-B127E5FB748F}" dt="2022-05-16T03:45:30.659" v="1343"/>
          <ac:spMkLst>
            <pc:docMk/>
            <pc:sldMk cId="3576588514" sldId="316"/>
            <ac:spMk id="2" creationId="{246ECF06-0635-A3D6-0923-19C00CACFCFB}"/>
          </ac:spMkLst>
        </pc:spChg>
        <pc:spChg chg="mod">
          <ac:chgData name="Aldo Moreno" userId="098617de9ffcdc7a" providerId="LiveId" clId="{E5D4DF68-CAEB-430F-98B1-B127E5FB748F}" dt="2022-05-16T03:37:50.441" v="844" actId="20577"/>
          <ac:spMkLst>
            <pc:docMk/>
            <pc:sldMk cId="3576588514" sldId="316"/>
            <ac:spMk id="8" creationId="{6B1A21F6-E90F-FFD0-4881-37E35E7F096F}"/>
          </ac:spMkLst>
        </pc:spChg>
        <pc:spChg chg="mod">
          <ac:chgData name="Aldo Moreno" userId="098617de9ffcdc7a" providerId="LiveId" clId="{E5D4DF68-CAEB-430F-98B1-B127E5FB748F}" dt="2022-05-16T03:42:04.030" v="1339" actId="20577"/>
          <ac:spMkLst>
            <pc:docMk/>
            <pc:sldMk cId="3576588514" sldId="316"/>
            <ac:spMk id="12" creationId="{9C5104F5-3234-E030-7570-E4C46A1CC9DF}"/>
          </ac:spMkLst>
        </pc:spChg>
        <pc:picChg chg="del">
          <ac:chgData name="Aldo Moreno" userId="098617de9ffcdc7a" providerId="LiveId" clId="{E5D4DF68-CAEB-430F-98B1-B127E5FB748F}" dt="2022-05-16T03:45:26.732" v="1340" actId="478"/>
          <ac:picMkLst>
            <pc:docMk/>
            <pc:sldMk cId="3576588514" sldId="316"/>
            <ac:picMk id="3074" creationId="{C7AB6CBD-02D3-60F1-F2FB-4A452EFC383D}"/>
          </ac:picMkLst>
        </pc:picChg>
        <pc:picChg chg="add del">
          <ac:chgData name="Aldo Moreno" userId="098617de9ffcdc7a" providerId="LiveId" clId="{E5D4DF68-CAEB-430F-98B1-B127E5FB748F}" dt="2022-05-16T03:45:29.442" v="1342"/>
          <ac:picMkLst>
            <pc:docMk/>
            <pc:sldMk cId="3576588514" sldId="316"/>
            <ac:picMk id="4098" creationId="{72382274-4971-E8F9-6207-43EA533A57B1}"/>
          </ac:picMkLst>
        </pc:picChg>
        <pc:picChg chg="add mod">
          <ac:chgData name="Aldo Moreno" userId="098617de9ffcdc7a" providerId="LiveId" clId="{E5D4DF68-CAEB-430F-98B1-B127E5FB748F}" dt="2022-05-16T03:45:33.167" v="1344" actId="1076"/>
          <ac:picMkLst>
            <pc:docMk/>
            <pc:sldMk cId="3576588514" sldId="316"/>
            <ac:picMk id="4100" creationId="{C339A67C-41A6-457D-E69F-CA90D4E51339}"/>
          </ac:picMkLst>
        </pc:picChg>
      </pc:sldChg>
      <pc:sldChg chg="modSp add del mod ord">
        <pc:chgData name="Aldo Moreno" userId="098617de9ffcdc7a" providerId="LiveId" clId="{E5D4DF68-CAEB-430F-98B1-B127E5FB748F}" dt="2022-05-16T21:51:23.399" v="4076" actId="2696"/>
        <pc:sldMkLst>
          <pc:docMk/>
          <pc:sldMk cId="2642526878" sldId="317"/>
        </pc:sldMkLst>
        <pc:spChg chg="mod">
          <ac:chgData name="Aldo Moreno" userId="098617de9ffcdc7a" providerId="LiveId" clId="{E5D4DF68-CAEB-430F-98B1-B127E5FB748F}" dt="2022-05-16T21:46:58.850" v="4027" actId="20577"/>
          <ac:spMkLst>
            <pc:docMk/>
            <pc:sldMk cId="2642526878" sldId="317"/>
            <ac:spMk id="3" creationId="{A63F3A40-9064-F0AA-0970-99649BFAD10C}"/>
          </ac:spMkLst>
        </pc:spChg>
      </pc:sldChg>
      <pc:sldChg chg="addSp delSp modSp add mod">
        <pc:chgData name="Aldo Moreno" userId="098617de9ffcdc7a" providerId="LiveId" clId="{E5D4DF68-CAEB-430F-98B1-B127E5FB748F}" dt="2022-05-16T19:19:10.815" v="1864" actId="20577"/>
        <pc:sldMkLst>
          <pc:docMk/>
          <pc:sldMk cId="364643358" sldId="318"/>
        </pc:sldMkLst>
        <pc:spChg chg="del">
          <ac:chgData name="Aldo Moreno" userId="098617de9ffcdc7a" providerId="LiveId" clId="{E5D4DF68-CAEB-430F-98B1-B127E5FB748F}" dt="2022-05-16T19:17:13.336" v="1846" actId="478"/>
          <ac:spMkLst>
            <pc:docMk/>
            <pc:sldMk cId="364643358" sldId="318"/>
            <ac:spMk id="5" creationId="{715EBD8A-133D-BFB2-E10C-8ADBAEC1433C}"/>
          </ac:spMkLst>
        </pc:spChg>
        <pc:spChg chg="mod">
          <ac:chgData name="Aldo Moreno" userId="098617de9ffcdc7a" providerId="LiveId" clId="{E5D4DF68-CAEB-430F-98B1-B127E5FB748F}" dt="2022-05-16T19:17:09.828" v="1845" actId="20577"/>
          <ac:spMkLst>
            <pc:docMk/>
            <pc:sldMk cId="364643358" sldId="318"/>
            <ac:spMk id="6" creationId="{E916B395-6FF9-FBD3-4A18-2B1668ACC8DE}"/>
          </ac:spMkLst>
        </pc:spChg>
        <pc:spChg chg="mod">
          <ac:chgData name="Aldo Moreno" userId="098617de9ffcdc7a" providerId="LiveId" clId="{E5D4DF68-CAEB-430F-98B1-B127E5FB748F}" dt="2022-05-16T19:18:49.602" v="1853" actId="1076"/>
          <ac:spMkLst>
            <pc:docMk/>
            <pc:sldMk cId="364643358" sldId="318"/>
            <ac:spMk id="8" creationId="{DDB6C5D7-51F7-E24A-BD00-1159D47106E0}"/>
          </ac:spMkLst>
        </pc:spChg>
        <pc:spChg chg="mod">
          <ac:chgData name="Aldo Moreno" userId="098617de9ffcdc7a" providerId="LiveId" clId="{E5D4DF68-CAEB-430F-98B1-B127E5FB748F}" dt="2022-05-16T19:19:10.815" v="1864" actId="20577"/>
          <ac:spMkLst>
            <pc:docMk/>
            <pc:sldMk cId="364643358" sldId="318"/>
            <ac:spMk id="9" creationId="{8B5D48AD-34CA-133F-0F44-1B1FC2EC4D65}"/>
          </ac:spMkLst>
        </pc:spChg>
        <pc:spChg chg="del">
          <ac:chgData name="Aldo Moreno" userId="098617de9ffcdc7a" providerId="LiveId" clId="{E5D4DF68-CAEB-430F-98B1-B127E5FB748F}" dt="2022-05-16T19:16:51.669" v="1824" actId="478"/>
          <ac:spMkLst>
            <pc:docMk/>
            <pc:sldMk cId="364643358" sldId="318"/>
            <ac:spMk id="11" creationId="{53F851DB-C821-F331-B806-F0E2E1C0EE42}"/>
          </ac:spMkLst>
        </pc:spChg>
        <pc:picChg chg="add mod">
          <ac:chgData name="Aldo Moreno" userId="098617de9ffcdc7a" providerId="LiveId" clId="{E5D4DF68-CAEB-430F-98B1-B127E5FB748F}" dt="2022-05-16T19:18:47.610" v="1852" actId="14100"/>
          <ac:picMkLst>
            <pc:docMk/>
            <pc:sldMk cId="364643358" sldId="318"/>
            <ac:picMk id="1026" creationId="{04380CE8-E3F5-1BBC-2F29-2E54845C0E92}"/>
          </ac:picMkLst>
        </pc:picChg>
      </pc:sldChg>
      <pc:sldChg chg="addSp delSp modSp new mod chgLayout">
        <pc:chgData name="Aldo Moreno" userId="098617de9ffcdc7a" providerId="LiveId" clId="{E5D4DF68-CAEB-430F-98B1-B127E5FB748F}" dt="2022-05-16T19:31:52.916" v="2554" actId="478"/>
        <pc:sldMkLst>
          <pc:docMk/>
          <pc:sldMk cId="526818787" sldId="319"/>
        </pc:sldMkLst>
        <pc:spChg chg="del">
          <ac:chgData name="Aldo Moreno" userId="098617de9ffcdc7a" providerId="LiveId" clId="{E5D4DF68-CAEB-430F-98B1-B127E5FB748F}" dt="2022-05-16T19:19:27.400" v="1866" actId="700"/>
          <ac:spMkLst>
            <pc:docMk/>
            <pc:sldMk cId="526818787" sldId="319"/>
            <ac:spMk id="2" creationId="{6EC7A338-41E4-5E45-5828-340A81D9F1FC}"/>
          </ac:spMkLst>
        </pc:spChg>
        <pc:spChg chg="del">
          <ac:chgData name="Aldo Moreno" userId="098617de9ffcdc7a" providerId="LiveId" clId="{E5D4DF68-CAEB-430F-98B1-B127E5FB748F}" dt="2022-05-16T19:19:27.400" v="1866" actId="700"/>
          <ac:spMkLst>
            <pc:docMk/>
            <pc:sldMk cId="526818787" sldId="319"/>
            <ac:spMk id="3" creationId="{60CF197F-71DA-0792-4C71-65DD6E85CA39}"/>
          </ac:spMkLst>
        </pc:spChg>
        <pc:spChg chg="del">
          <ac:chgData name="Aldo Moreno" userId="098617de9ffcdc7a" providerId="LiveId" clId="{E5D4DF68-CAEB-430F-98B1-B127E5FB748F}" dt="2022-05-16T19:19:27.400" v="1866" actId="700"/>
          <ac:spMkLst>
            <pc:docMk/>
            <pc:sldMk cId="526818787" sldId="319"/>
            <ac:spMk id="4" creationId="{D30CA679-6DA4-794B-3FC7-9D93D946F03D}"/>
          </ac:spMkLst>
        </pc:spChg>
        <pc:spChg chg="del">
          <ac:chgData name="Aldo Moreno" userId="098617de9ffcdc7a" providerId="LiveId" clId="{E5D4DF68-CAEB-430F-98B1-B127E5FB748F}" dt="2022-05-16T19:19:27.400" v="1866" actId="700"/>
          <ac:spMkLst>
            <pc:docMk/>
            <pc:sldMk cId="526818787" sldId="319"/>
            <ac:spMk id="5" creationId="{B319FEF8-9942-BB85-6301-9DFBF88C91F7}"/>
          </ac:spMkLst>
        </pc:spChg>
        <pc:spChg chg="del">
          <ac:chgData name="Aldo Moreno" userId="098617de9ffcdc7a" providerId="LiveId" clId="{E5D4DF68-CAEB-430F-98B1-B127E5FB748F}" dt="2022-05-16T19:19:27.400" v="1866" actId="700"/>
          <ac:spMkLst>
            <pc:docMk/>
            <pc:sldMk cId="526818787" sldId="319"/>
            <ac:spMk id="6" creationId="{BE915894-20E1-EEDC-E48D-6F7BEE9E9E2E}"/>
          </ac:spMkLst>
        </pc:spChg>
        <pc:spChg chg="del">
          <ac:chgData name="Aldo Moreno" userId="098617de9ffcdc7a" providerId="LiveId" clId="{E5D4DF68-CAEB-430F-98B1-B127E5FB748F}" dt="2022-05-16T19:19:27.400" v="1866" actId="700"/>
          <ac:spMkLst>
            <pc:docMk/>
            <pc:sldMk cId="526818787" sldId="319"/>
            <ac:spMk id="7" creationId="{8062F027-79D4-0508-BB3A-BFB4B878DEF8}"/>
          </ac:spMkLst>
        </pc:spChg>
        <pc:spChg chg="del">
          <ac:chgData name="Aldo Moreno" userId="098617de9ffcdc7a" providerId="LiveId" clId="{E5D4DF68-CAEB-430F-98B1-B127E5FB748F}" dt="2022-05-16T19:19:27.400" v="1866" actId="700"/>
          <ac:spMkLst>
            <pc:docMk/>
            <pc:sldMk cId="526818787" sldId="319"/>
            <ac:spMk id="8" creationId="{9466501F-2EDA-6927-7285-3770C82152D1}"/>
          </ac:spMkLst>
        </pc:spChg>
        <pc:spChg chg="del">
          <ac:chgData name="Aldo Moreno" userId="098617de9ffcdc7a" providerId="LiveId" clId="{E5D4DF68-CAEB-430F-98B1-B127E5FB748F}" dt="2022-05-16T19:19:27.400" v="1866" actId="700"/>
          <ac:spMkLst>
            <pc:docMk/>
            <pc:sldMk cId="526818787" sldId="319"/>
            <ac:spMk id="9" creationId="{AF81C654-5FBA-FB38-632E-E027AE12D805}"/>
          </ac:spMkLst>
        </pc:spChg>
        <pc:spChg chg="del">
          <ac:chgData name="Aldo Moreno" userId="098617de9ffcdc7a" providerId="LiveId" clId="{E5D4DF68-CAEB-430F-98B1-B127E5FB748F}" dt="2022-05-16T19:19:27.400" v="1866" actId="700"/>
          <ac:spMkLst>
            <pc:docMk/>
            <pc:sldMk cId="526818787" sldId="319"/>
            <ac:spMk id="10" creationId="{30149E7F-3355-BFF8-FE64-A9C5EF9081E5}"/>
          </ac:spMkLst>
        </pc:spChg>
        <pc:spChg chg="del">
          <ac:chgData name="Aldo Moreno" userId="098617de9ffcdc7a" providerId="LiveId" clId="{E5D4DF68-CAEB-430F-98B1-B127E5FB748F}" dt="2022-05-16T19:19:27.400" v="1866" actId="700"/>
          <ac:spMkLst>
            <pc:docMk/>
            <pc:sldMk cId="526818787" sldId="319"/>
            <ac:spMk id="11" creationId="{BA8ABE90-6362-EF38-BFF8-732B13D9EB70}"/>
          </ac:spMkLst>
        </pc:spChg>
        <pc:spChg chg="del">
          <ac:chgData name="Aldo Moreno" userId="098617de9ffcdc7a" providerId="LiveId" clId="{E5D4DF68-CAEB-430F-98B1-B127E5FB748F}" dt="2022-05-16T19:19:27.400" v="1866" actId="700"/>
          <ac:spMkLst>
            <pc:docMk/>
            <pc:sldMk cId="526818787" sldId="319"/>
            <ac:spMk id="12" creationId="{999FCAC5-D326-C95E-3E69-ED0E73469967}"/>
          </ac:spMkLst>
        </pc:spChg>
        <pc:spChg chg="del mod ord">
          <ac:chgData name="Aldo Moreno" userId="098617de9ffcdc7a" providerId="LiveId" clId="{E5D4DF68-CAEB-430F-98B1-B127E5FB748F}" dt="2022-05-16T19:31:52.916" v="2554" actId="478"/>
          <ac:spMkLst>
            <pc:docMk/>
            <pc:sldMk cId="526818787" sldId="319"/>
            <ac:spMk id="13" creationId="{F196E447-571D-E25B-F8F7-29FC9C709C0C}"/>
          </ac:spMkLst>
        </pc:spChg>
        <pc:spChg chg="mod ord">
          <ac:chgData name="Aldo Moreno" userId="098617de9ffcdc7a" providerId="LiveId" clId="{E5D4DF68-CAEB-430F-98B1-B127E5FB748F}" dt="2022-05-16T19:31:48.001" v="2553" actId="20577"/>
          <ac:spMkLst>
            <pc:docMk/>
            <pc:sldMk cId="526818787" sldId="319"/>
            <ac:spMk id="14" creationId="{080A009D-7041-0B6B-8BD1-C591A21DBD99}"/>
          </ac:spMkLst>
        </pc:spChg>
        <pc:spChg chg="mod ord">
          <ac:chgData name="Aldo Moreno" userId="098617de9ffcdc7a" providerId="LiveId" clId="{E5D4DF68-CAEB-430F-98B1-B127E5FB748F}" dt="2022-05-16T19:19:27.400" v="1866" actId="700"/>
          <ac:spMkLst>
            <pc:docMk/>
            <pc:sldMk cId="526818787" sldId="319"/>
            <ac:spMk id="15" creationId="{0AFF1C49-58F3-8C5B-0ADB-E0126FEBC54E}"/>
          </ac:spMkLst>
        </pc:spChg>
        <pc:spChg chg="add del mod ord">
          <ac:chgData name="Aldo Moreno" userId="098617de9ffcdc7a" providerId="LiveId" clId="{E5D4DF68-CAEB-430F-98B1-B127E5FB748F}" dt="2022-05-16T19:20:35.359" v="1878" actId="478"/>
          <ac:spMkLst>
            <pc:docMk/>
            <pc:sldMk cId="526818787" sldId="319"/>
            <ac:spMk id="16" creationId="{66CD16CC-1611-258C-5432-FEE804840C21}"/>
          </ac:spMkLst>
        </pc:spChg>
        <pc:spChg chg="add del mod ord">
          <ac:chgData name="Aldo Moreno" userId="098617de9ffcdc7a" providerId="LiveId" clId="{E5D4DF68-CAEB-430F-98B1-B127E5FB748F}" dt="2022-05-16T19:20:28.601" v="1876" actId="22"/>
          <ac:spMkLst>
            <pc:docMk/>
            <pc:sldMk cId="526818787" sldId="319"/>
            <ac:spMk id="17" creationId="{4B645813-C752-4CD4-5D7F-1B1D3D2B5505}"/>
          </ac:spMkLst>
        </pc:spChg>
        <pc:spChg chg="add del mod ord">
          <ac:chgData name="Aldo Moreno" userId="098617de9ffcdc7a" providerId="LiveId" clId="{E5D4DF68-CAEB-430F-98B1-B127E5FB748F}" dt="2022-05-16T19:19:38.701" v="1869" actId="478"/>
          <ac:spMkLst>
            <pc:docMk/>
            <pc:sldMk cId="526818787" sldId="319"/>
            <ac:spMk id="18" creationId="{B107448A-23AF-C41A-EAF8-28058EF0577F}"/>
          </ac:spMkLst>
        </pc:spChg>
        <pc:spChg chg="add del mod ord">
          <ac:chgData name="Aldo Moreno" userId="098617de9ffcdc7a" providerId="LiveId" clId="{E5D4DF68-CAEB-430F-98B1-B127E5FB748F}" dt="2022-05-16T19:20:32.385" v="1877" actId="478"/>
          <ac:spMkLst>
            <pc:docMk/>
            <pc:sldMk cId="526818787" sldId="319"/>
            <ac:spMk id="19" creationId="{9F30F475-4027-C54C-C32B-70AFDCD478E8}"/>
          </ac:spMkLst>
        </pc:spChg>
        <pc:spChg chg="add del mod ord">
          <ac:chgData name="Aldo Moreno" userId="098617de9ffcdc7a" providerId="LiveId" clId="{E5D4DF68-CAEB-430F-98B1-B127E5FB748F}" dt="2022-05-16T19:19:37.379" v="1868" actId="478"/>
          <ac:spMkLst>
            <pc:docMk/>
            <pc:sldMk cId="526818787" sldId="319"/>
            <ac:spMk id="20" creationId="{CCED09FA-760D-686E-41D7-D033C9A7A939}"/>
          </ac:spMkLst>
        </pc:spChg>
        <pc:spChg chg="add del mod ord">
          <ac:chgData name="Aldo Moreno" userId="098617de9ffcdc7a" providerId="LiveId" clId="{E5D4DF68-CAEB-430F-98B1-B127E5FB748F}" dt="2022-05-16T19:19:42.262" v="1872" actId="478"/>
          <ac:spMkLst>
            <pc:docMk/>
            <pc:sldMk cId="526818787" sldId="319"/>
            <ac:spMk id="21" creationId="{122F6F73-6FF6-6058-3DAE-4209B3E2C386}"/>
          </ac:spMkLst>
        </pc:spChg>
        <pc:spChg chg="add del mod ord">
          <ac:chgData name="Aldo Moreno" userId="098617de9ffcdc7a" providerId="LiveId" clId="{E5D4DF68-CAEB-430F-98B1-B127E5FB748F}" dt="2022-05-16T19:19:46.308" v="1875" actId="478"/>
          <ac:spMkLst>
            <pc:docMk/>
            <pc:sldMk cId="526818787" sldId="319"/>
            <ac:spMk id="22" creationId="{391C4C54-06C7-60B5-85A6-57790138DC3C}"/>
          </ac:spMkLst>
        </pc:spChg>
        <pc:spChg chg="add del mod ord">
          <ac:chgData name="Aldo Moreno" userId="098617de9ffcdc7a" providerId="LiveId" clId="{E5D4DF68-CAEB-430F-98B1-B127E5FB748F}" dt="2022-05-16T19:19:45.017" v="1874" actId="478"/>
          <ac:spMkLst>
            <pc:docMk/>
            <pc:sldMk cId="526818787" sldId="319"/>
            <ac:spMk id="23" creationId="{D1252621-320C-F151-F7F3-35C8B78D3158}"/>
          </ac:spMkLst>
        </pc:spChg>
        <pc:spChg chg="add del mod ord">
          <ac:chgData name="Aldo Moreno" userId="098617de9ffcdc7a" providerId="LiveId" clId="{E5D4DF68-CAEB-430F-98B1-B127E5FB748F}" dt="2022-05-16T19:19:43.802" v="1873" actId="478"/>
          <ac:spMkLst>
            <pc:docMk/>
            <pc:sldMk cId="526818787" sldId="319"/>
            <ac:spMk id="24" creationId="{483F7CFF-F720-9DFB-5778-D59D67211224}"/>
          </ac:spMkLst>
        </pc:spChg>
        <pc:spChg chg="add del mod ord">
          <ac:chgData name="Aldo Moreno" userId="098617de9ffcdc7a" providerId="LiveId" clId="{E5D4DF68-CAEB-430F-98B1-B127E5FB748F}" dt="2022-05-16T19:19:40.492" v="1871" actId="478"/>
          <ac:spMkLst>
            <pc:docMk/>
            <pc:sldMk cId="526818787" sldId="319"/>
            <ac:spMk id="25" creationId="{5FC6E134-0119-8861-ACF5-B43FCD506D46}"/>
          </ac:spMkLst>
        </pc:spChg>
        <pc:spChg chg="add del mod ord">
          <ac:chgData name="Aldo Moreno" userId="098617de9ffcdc7a" providerId="LiveId" clId="{E5D4DF68-CAEB-430F-98B1-B127E5FB748F}" dt="2022-05-16T19:19:39.770" v="1870" actId="478"/>
          <ac:spMkLst>
            <pc:docMk/>
            <pc:sldMk cId="526818787" sldId="319"/>
            <ac:spMk id="26" creationId="{BA0D46F2-1F1F-6037-9D58-E3348D2810F1}"/>
          </ac:spMkLst>
        </pc:spChg>
        <pc:picChg chg="add mod ord">
          <ac:chgData name="Aldo Moreno" userId="098617de9ffcdc7a" providerId="LiveId" clId="{E5D4DF68-CAEB-430F-98B1-B127E5FB748F}" dt="2022-05-16T19:20:47.832" v="1881" actId="1076"/>
          <ac:picMkLst>
            <pc:docMk/>
            <pc:sldMk cId="526818787" sldId="319"/>
            <ac:picMk id="28" creationId="{47DAF5ED-D3BB-269A-4A0D-01406384D89D}"/>
          </ac:picMkLst>
        </pc:picChg>
      </pc:sldChg>
      <pc:sldChg chg="new del ord">
        <pc:chgData name="Aldo Moreno" userId="098617de9ffcdc7a" providerId="LiveId" clId="{E5D4DF68-CAEB-430F-98B1-B127E5FB748F}" dt="2022-05-16T19:21:26.022" v="1886" actId="47"/>
        <pc:sldMkLst>
          <pc:docMk/>
          <pc:sldMk cId="394560278" sldId="320"/>
        </pc:sldMkLst>
      </pc:sldChg>
      <pc:sldChg chg="addSp delSp modSp add mod ord">
        <pc:chgData name="Aldo Moreno" userId="098617de9ffcdc7a" providerId="LiveId" clId="{E5D4DF68-CAEB-430F-98B1-B127E5FB748F}" dt="2022-05-16T19:31:21.097" v="2525" actId="20577"/>
        <pc:sldMkLst>
          <pc:docMk/>
          <pc:sldMk cId="1195710210" sldId="320"/>
        </pc:sldMkLst>
        <pc:spChg chg="mod">
          <ac:chgData name="Aldo Moreno" userId="098617de9ffcdc7a" providerId="LiveId" clId="{E5D4DF68-CAEB-430F-98B1-B127E5FB748F}" dt="2022-05-16T19:21:41.358" v="1901" actId="20577"/>
          <ac:spMkLst>
            <pc:docMk/>
            <pc:sldMk cId="1195710210" sldId="320"/>
            <ac:spMk id="8" creationId="{DDB6C5D7-51F7-E24A-BD00-1159D47106E0}"/>
          </ac:spMkLst>
        </pc:spChg>
        <pc:spChg chg="mod">
          <ac:chgData name="Aldo Moreno" userId="098617de9ffcdc7a" providerId="LiveId" clId="{E5D4DF68-CAEB-430F-98B1-B127E5FB748F}" dt="2022-05-16T19:31:21.097" v="2525" actId="20577"/>
          <ac:spMkLst>
            <pc:docMk/>
            <pc:sldMk cId="1195710210" sldId="320"/>
            <ac:spMk id="9" creationId="{8B5D48AD-34CA-133F-0F44-1B1FC2EC4D65}"/>
          </ac:spMkLst>
        </pc:spChg>
        <pc:picChg chg="del">
          <ac:chgData name="Aldo Moreno" userId="098617de9ffcdc7a" providerId="LiveId" clId="{E5D4DF68-CAEB-430F-98B1-B127E5FB748F}" dt="2022-05-16T19:21:43.025" v="1902" actId="478"/>
          <ac:picMkLst>
            <pc:docMk/>
            <pc:sldMk cId="1195710210" sldId="320"/>
            <ac:picMk id="1026" creationId="{04380CE8-E3F5-1BBC-2F29-2E54845C0E92}"/>
          </ac:picMkLst>
        </pc:picChg>
        <pc:picChg chg="add del">
          <ac:chgData name="Aldo Moreno" userId="098617de9ffcdc7a" providerId="LiveId" clId="{E5D4DF68-CAEB-430F-98B1-B127E5FB748F}" dt="2022-05-16T19:30:20.951" v="2514" actId="478"/>
          <ac:picMkLst>
            <pc:docMk/>
            <pc:sldMk cId="1195710210" sldId="320"/>
            <ac:picMk id="2050" creationId="{6E5BA2CD-8B27-B05B-00C9-92C4BA21849D}"/>
          </ac:picMkLst>
        </pc:picChg>
        <pc:picChg chg="add mod">
          <ac:chgData name="Aldo Moreno" userId="098617de9ffcdc7a" providerId="LiveId" clId="{E5D4DF68-CAEB-430F-98B1-B127E5FB748F}" dt="2022-05-16T19:30:43.668" v="2520" actId="1076"/>
          <ac:picMkLst>
            <pc:docMk/>
            <pc:sldMk cId="1195710210" sldId="320"/>
            <ac:picMk id="2052" creationId="{6C8E36C3-FF49-A560-40FA-F127565A1FC0}"/>
          </ac:picMkLst>
        </pc:picChg>
      </pc:sldChg>
      <pc:sldChg chg="addSp delSp modSp add del mod ord">
        <pc:chgData name="Aldo Moreno" userId="098617de9ffcdc7a" providerId="LiveId" clId="{E5D4DF68-CAEB-430F-98B1-B127E5FB748F}" dt="2022-05-16T19:31:37.391" v="2530" actId="47"/>
        <pc:sldMkLst>
          <pc:docMk/>
          <pc:sldMk cId="74948642" sldId="321"/>
        </pc:sldMkLst>
        <pc:spChg chg="add mod">
          <ac:chgData name="Aldo Moreno" userId="098617de9ffcdc7a" providerId="LiveId" clId="{E5D4DF68-CAEB-430F-98B1-B127E5FB748F}" dt="2022-05-16T19:31:35.315" v="2529" actId="478"/>
          <ac:spMkLst>
            <pc:docMk/>
            <pc:sldMk cId="74948642" sldId="321"/>
            <ac:spMk id="3" creationId="{C917C9A6-B7DD-08D2-A730-C862CB6990A2}"/>
          </ac:spMkLst>
        </pc:spChg>
        <pc:picChg chg="del">
          <ac:chgData name="Aldo Moreno" userId="098617de9ffcdc7a" providerId="LiveId" clId="{E5D4DF68-CAEB-430F-98B1-B127E5FB748F}" dt="2022-05-16T19:31:35.315" v="2529" actId="478"/>
          <ac:picMkLst>
            <pc:docMk/>
            <pc:sldMk cId="74948642" sldId="321"/>
            <ac:picMk id="28" creationId="{47DAF5ED-D3BB-269A-4A0D-01406384D89D}"/>
          </ac:picMkLst>
        </pc:picChg>
      </pc:sldChg>
      <pc:sldChg chg="add del">
        <pc:chgData name="Aldo Moreno" userId="098617de9ffcdc7a" providerId="LiveId" clId="{E5D4DF68-CAEB-430F-98B1-B127E5FB748F}" dt="2022-05-16T19:32:00.294" v="2556" actId="47"/>
        <pc:sldMkLst>
          <pc:docMk/>
          <pc:sldMk cId="1083819510" sldId="321"/>
        </pc:sldMkLst>
      </pc:sldChg>
      <pc:sldChg chg="addSp delSp modSp add mod ord">
        <pc:chgData name="Aldo Moreno" userId="098617de9ffcdc7a" providerId="LiveId" clId="{E5D4DF68-CAEB-430F-98B1-B127E5FB748F}" dt="2022-05-16T19:33:27.456" v="2569" actId="14100"/>
        <pc:sldMkLst>
          <pc:docMk/>
          <pc:sldMk cId="1840091665" sldId="321"/>
        </pc:sldMkLst>
        <pc:spChg chg="add mod">
          <ac:chgData name="Aldo Moreno" userId="098617de9ffcdc7a" providerId="LiveId" clId="{E5D4DF68-CAEB-430F-98B1-B127E5FB748F}" dt="2022-05-16T19:32:07.781" v="2560" actId="478"/>
          <ac:spMkLst>
            <pc:docMk/>
            <pc:sldMk cId="1840091665" sldId="321"/>
            <ac:spMk id="3" creationId="{2164ED69-5412-D916-4FC4-6805DE75CDD6}"/>
          </ac:spMkLst>
        </pc:spChg>
        <pc:picChg chg="add mod">
          <ac:chgData name="Aldo Moreno" userId="098617de9ffcdc7a" providerId="LiveId" clId="{E5D4DF68-CAEB-430F-98B1-B127E5FB748F}" dt="2022-05-16T19:33:27.456" v="2569" actId="14100"/>
          <ac:picMkLst>
            <pc:docMk/>
            <pc:sldMk cId="1840091665" sldId="321"/>
            <ac:picMk id="5" creationId="{1CBBDED8-E8B7-0E08-897F-12E2BB864467}"/>
          </ac:picMkLst>
        </pc:picChg>
        <pc:picChg chg="del">
          <ac:chgData name="Aldo Moreno" userId="098617de9ffcdc7a" providerId="LiveId" clId="{E5D4DF68-CAEB-430F-98B1-B127E5FB748F}" dt="2022-05-16T19:32:07.781" v="2560" actId="478"/>
          <ac:picMkLst>
            <pc:docMk/>
            <pc:sldMk cId="1840091665" sldId="321"/>
            <ac:picMk id="28" creationId="{47DAF5ED-D3BB-269A-4A0D-01406384D89D}"/>
          </ac:picMkLst>
        </pc:picChg>
      </pc:sldChg>
      <pc:sldChg chg="addSp delSp modSp add mod ord">
        <pc:chgData name="Aldo Moreno" userId="098617de9ffcdc7a" providerId="LiveId" clId="{E5D4DF68-CAEB-430F-98B1-B127E5FB748F}" dt="2022-05-16T20:08:24.919" v="3591" actId="732"/>
        <pc:sldMkLst>
          <pc:docMk/>
          <pc:sldMk cId="3249018288" sldId="322"/>
        </pc:sldMkLst>
        <pc:spChg chg="mod">
          <ac:chgData name="Aldo Moreno" userId="098617de9ffcdc7a" providerId="LiveId" clId="{E5D4DF68-CAEB-430F-98B1-B127E5FB748F}" dt="2022-05-16T19:33:55.768" v="2601" actId="20577"/>
          <ac:spMkLst>
            <pc:docMk/>
            <pc:sldMk cId="3249018288" sldId="322"/>
            <ac:spMk id="8" creationId="{DDB6C5D7-51F7-E24A-BD00-1159D47106E0}"/>
          </ac:spMkLst>
        </pc:spChg>
        <pc:spChg chg="mod">
          <ac:chgData name="Aldo Moreno" userId="098617de9ffcdc7a" providerId="LiveId" clId="{E5D4DF68-CAEB-430F-98B1-B127E5FB748F}" dt="2022-05-16T19:59:04.705" v="3155" actId="113"/>
          <ac:spMkLst>
            <pc:docMk/>
            <pc:sldMk cId="3249018288" sldId="322"/>
            <ac:spMk id="9" creationId="{8B5D48AD-34CA-133F-0F44-1B1FC2EC4D65}"/>
          </ac:spMkLst>
        </pc:spChg>
        <pc:spChg chg="add del mod">
          <ac:chgData name="Aldo Moreno" userId="098617de9ffcdc7a" providerId="LiveId" clId="{E5D4DF68-CAEB-430F-98B1-B127E5FB748F}" dt="2022-05-16T20:06:52.220" v="3585" actId="478"/>
          <ac:spMkLst>
            <pc:docMk/>
            <pc:sldMk cId="3249018288" sldId="322"/>
            <ac:spMk id="10" creationId="{B02A167C-AD7B-5DA6-3022-043D35F12671}"/>
          </ac:spMkLst>
        </pc:spChg>
        <pc:picChg chg="del">
          <ac:chgData name="Aldo Moreno" userId="098617de9ffcdc7a" providerId="LiveId" clId="{E5D4DF68-CAEB-430F-98B1-B127E5FB748F}" dt="2022-05-16T19:33:59.234" v="2602" actId="478"/>
          <ac:picMkLst>
            <pc:docMk/>
            <pc:sldMk cId="3249018288" sldId="322"/>
            <ac:picMk id="2052" creationId="{6C8E36C3-FF49-A560-40FA-F127565A1FC0}"/>
          </ac:picMkLst>
        </pc:picChg>
        <pc:picChg chg="add mod">
          <ac:chgData name="Aldo Moreno" userId="098617de9ffcdc7a" providerId="LiveId" clId="{E5D4DF68-CAEB-430F-98B1-B127E5FB748F}" dt="2022-05-16T20:08:24.919" v="3591" actId="732"/>
          <ac:picMkLst>
            <pc:docMk/>
            <pc:sldMk cId="3249018288" sldId="322"/>
            <ac:picMk id="3074" creationId="{FF4D5381-4DB7-CAB8-CF16-A10FA2DAEEE8}"/>
          </ac:picMkLst>
        </pc:picChg>
      </pc:sldChg>
      <pc:sldChg chg="new del">
        <pc:chgData name="Aldo Moreno" userId="098617de9ffcdc7a" providerId="LiveId" clId="{E5D4DF68-CAEB-430F-98B1-B127E5FB748F}" dt="2022-05-16T20:04:45.817" v="3560" actId="47"/>
        <pc:sldMkLst>
          <pc:docMk/>
          <pc:sldMk cId="1018653948" sldId="323"/>
        </pc:sldMkLst>
      </pc:sldChg>
      <pc:sldChg chg="addSp delSp modSp add mod ord">
        <pc:chgData name="Aldo Moreno" userId="098617de9ffcdc7a" providerId="LiveId" clId="{E5D4DF68-CAEB-430F-98B1-B127E5FB748F}" dt="2022-05-16T20:05:22.878" v="3567" actId="14100"/>
        <pc:sldMkLst>
          <pc:docMk/>
          <pc:sldMk cId="3771513041" sldId="323"/>
        </pc:sldMkLst>
        <pc:picChg chg="add mod">
          <ac:chgData name="Aldo Moreno" userId="098617de9ffcdc7a" providerId="LiveId" clId="{E5D4DF68-CAEB-430F-98B1-B127E5FB748F}" dt="2022-05-16T20:05:22.878" v="3567" actId="14100"/>
          <ac:picMkLst>
            <pc:docMk/>
            <pc:sldMk cId="3771513041" sldId="323"/>
            <ac:picMk id="4" creationId="{4171C1E0-AF89-F2B2-B80B-6962018DB4FE}"/>
          </ac:picMkLst>
        </pc:picChg>
        <pc:picChg chg="del">
          <ac:chgData name="Aldo Moreno" userId="098617de9ffcdc7a" providerId="LiveId" clId="{E5D4DF68-CAEB-430F-98B1-B127E5FB748F}" dt="2022-05-16T20:04:51.936" v="3564" actId="478"/>
          <ac:picMkLst>
            <pc:docMk/>
            <pc:sldMk cId="3771513041" sldId="323"/>
            <ac:picMk id="5" creationId="{1CBBDED8-E8B7-0E08-897F-12E2BB864467}"/>
          </ac:picMkLst>
        </pc:picChg>
      </pc:sldChg>
      <pc:sldChg chg="addSp delSp modSp add mod">
        <pc:chgData name="Aldo Moreno" userId="098617de9ffcdc7a" providerId="LiveId" clId="{E5D4DF68-CAEB-430F-98B1-B127E5FB748F}" dt="2022-05-16T20:05:50.371" v="3572" actId="14100"/>
        <pc:sldMkLst>
          <pc:docMk/>
          <pc:sldMk cId="2863850706" sldId="324"/>
        </pc:sldMkLst>
        <pc:picChg chg="del">
          <ac:chgData name="Aldo Moreno" userId="098617de9ffcdc7a" providerId="LiveId" clId="{E5D4DF68-CAEB-430F-98B1-B127E5FB748F}" dt="2022-05-16T20:05:43.973" v="3569" actId="478"/>
          <ac:picMkLst>
            <pc:docMk/>
            <pc:sldMk cId="2863850706" sldId="324"/>
            <ac:picMk id="4" creationId="{4171C1E0-AF89-F2B2-B80B-6962018DB4FE}"/>
          </ac:picMkLst>
        </pc:picChg>
        <pc:picChg chg="add mod">
          <ac:chgData name="Aldo Moreno" userId="098617de9ffcdc7a" providerId="LiveId" clId="{E5D4DF68-CAEB-430F-98B1-B127E5FB748F}" dt="2022-05-16T20:05:50.371" v="3572" actId="14100"/>
          <ac:picMkLst>
            <pc:docMk/>
            <pc:sldMk cId="2863850706" sldId="324"/>
            <ac:picMk id="5" creationId="{C7DBD106-FC96-6A72-3D59-62DEA3CB6A49}"/>
          </ac:picMkLst>
        </pc:picChg>
      </pc:sldChg>
      <pc:sldChg chg="addSp delSp modSp add mod">
        <pc:chgData name="Aldo Moreno" userId="098617de9ffcdc7a" providerId="LiveId" clId="{E5D4DF68-CAEB-430F-98B1-B127E5FB748F}" dt="2022-05-16T20:06:19.411" v="3578" actId="1076"/>
        <pc:sldMkLst>
          <pc:docMk/>
          <pc:sldMk cId="2354866231" sldId="325"/>
        </pc:sldMkLst>
        <pc:picChg chg="add mod">
          <ac:chgData name="Aldo Moreno" userId="098617de9ffcdc7a" providerId="LiveId" clId="{E5D4DF68-CAEB-430F-98B1-B127E5FB748F}" dt="2022-05-16T20:06:19.411" v="3578" actId="1076"/>
          <ac:picMkLst>
            <pc:docMk/>
            <pc:sldMk cId="2354866231" sldId="325"/>
            <ac:picMk id="4" creationId="{CB2D8342-02EE-7CB4-B85E-638E65AEC67C}"/>
          </ac:picMkLst>
        </pc:picChg>
        <pc:picChg chg="del">
          <ac:chgData name="Aldo Moreno" userId="098617de9ffcdc7a" providerId="LiveId" clId="{E5D4DF68-CAEB-430F-98B1-B127E5FB748F}" dt="2022-05-16T20:06:12.964" v="3574" actId="478"/>
          <ac:picMkLst>
            <pc:docMk/>
            <pc:sldMk cId="2354866231" sldId="325"/>
            <ac:picMk id="5" creationId="{C7DBD106-FC96-6A72-3D59-62DEA3CB6A49}"/>
          </ac:picMkLst>
        </pc:picChg>
      </pc:sldChg>
      <pc:sldChg chg="addSp delSp modSp add mod ord">
        <pc:chgData name="Aldo Moreno" userId="098617de9ffcdc7a" providerId="LiveId" clId="{E5D4DF68-CAEB-430F-98B1-B127E5FB748F}" dt="2022-05-16T20:14:32.498" v="3948" actId="1076"/>
        <pc:sldMkLst>
          <pc:docMk/>
          <pc:sldMk cId="2187938286" sldId="326"/>
        </pc:sldMkLst>
        <pc:spChg chg="mod">
          <ac:chgData name="Aldo Moreno" userId="098617de9ffcdc7a" providerId="LiveId" clId="{E5D4DF68-CAEB-430F-98B1-B127E5FB748F}" dt="2022-05-16T20:10:21.003" v="3612" actId="20577"/>
          <ac:spMkLst>
            <pc:docMk/>
            <pc:sldMk cId="2187938286" sldId="326"/>
            <ac:spMk id="8" creationId="{DDB6C5D7-51F7-E24A-BD00-1159D47106E0}"/>
          </ac:spMkLst>
        </pc:spChg>
        <pc:spChg chg="mod">
          <ac:chgData name="Aldo Moreno" userId="098617de9ffcdc7a" providerId="LiveId" clId="{E5D4DF68-CAEB-430F-98B1-B127E5FB748F}" dt="2022-05-16T20:13:36.317" v="3939" actId="20577"/>
          <ac:spMkLst>
            <pc:docMk/>
            <pc:sldMk cId="2187938286" sldId="326"/>
            <ac:spMk id="9" creationId="{8B5D48AD-34CA-133F-0F44-1B1FC2EC4D65}"/>
          </ac:spMkLst>
        </pc:spChg>
        <pc:spChg chg="del">
          <ac:chgData name="Aldo Moreno" userId="098617de9ffcdc7a" providerId="LiveId" clId="{E5D4DF68-CAEB-430F-98B1-B127E5FB748F}" dt="2022-05-16T20:10:25.067" v="3613" actId="478"/>
          <ac:spMkLst>
            <pc:docMk/>
            <pc:sldMk cId="2187938286" sldId="326"/>
            <ac:spMk id="10" creationId="{B02A167C-AD7B-5DA6-3022-043D35F12671}"/>
          </ac:spMkLst>
        </pc:spChg>
        <pc:picChg chg="add mod">
          <ac:chgData name="Aldo Moreno" userId="098617de9ffcdc7a" providerId="LiveId" clId="{E5D4DF68-CAEB-430F-98B1-B127E5FB748F}" dt="2022-05-16T20:14:32.498" v="3948" actId="1076"/>
          <ac:picMkLst>
            <pc:docMk/>
            <pc:sldMk cId="2187938286" sldId="326"/>
            <ac:picMk id="5122" creationId="{445A9FE9-947A-558D-B8EA-83B4DB57ADE2}"/>
          </ac:picMkLst>
        </pc:picChg>
      </pc:sldChg>
      <pc:sldChg chg="addSp delSp modSp add mod">
        <pc:chgData name="Aldo Moreno" userId="098617de9ffcdc7a" providerId="LiveId" clId="{E5D4DF68-CAEB-430F-98B1-B127E5FB748F}" dt="2022-05-16T20:09:59.230" v="3599" actId="1076"/>
        <pc:sldMkLst>
          <pc:docMk/>
          <pc:sldMk cId="2066956846" sldId="327"/>
        </pc:sldMkLst>
        <pc:spChg chg="add del mod">
          <ac:chgData name="Aldo Moreno" userId="098617de9ffcdc7a" providerId="LiveId" clId="{E5D4DF68-CAEB-430F-98B1-B127E5FB748F}" dt="2022-05-16T20:08:34.529" v="3592" actId="478"/>
          <ac:spMkLst>
            <pc:docMk/>
            <pc:sldMk cId="2066956846" sldId="327"/>
            <ac:spMk id="3" creationId="{695D1F22-3893-FDA0-6BED-4F038BE8F576}"/>
          </ac:spMkLst>
        </pc:spChg>
        <pc:spChg chg="del">
          <ac:chgData name="Aldo Moreno" userId="098617de9ffcdc7a" providerId="LiveId" clId="{E5D4DF68-CAEB-430F-98B1-B127E5FB748F}" dt="2022-05-16T20:06:44.940" v="3583" actId="478"/>
          <ac:spMkLst>
            <pc:docMk/>
            <pc:sldMk cId="2066956846" sldId="327"/>
            <ac:spMk id="9" creationId="{8B5D48AD-34CA-133F-0F44-1B1FC2EC4D65}"/>
          </ac:spMkLst>
        </pc:spChg>
        <pc:spChg chg="mod">
          <ac:chgData name="Aldo Moreno" userId="098617de9ffcdc7a" providerId="LiveId" clId="{E5D4DF68-CAEB-430F-98B1-B127E5FB748F}" dt="2022-05-16T20:06:48.731" v="3584" actId="1076"/>
          <ac:spMkLst>
            <pc:docMk/>
            <pc:sldMk cId="2066956846" sldId="327"/>
            <ac:spMk id="10" creationId="{B02A167C-AD7B-5DA6-3022-043D35F12671}"/>
          </ac:spMkLst>
        </pc:spChg>
        <pc:picChg chg="add mod">
          <ac:chgData name="Aldo Moreno" userId="098617de9ffcdc7a" providerId="LiveId" clId="{E5D4DF68-CAEB-430F-98B1-B127E5FB748F}" dt="2022-05-16T20:09:59.230" v="3599" actId="1076"/>
          <ac:picMkLst>
            <pc:docMk/>
            <pc:sldMk cId="2066956846" sldId="327"/>
            <ac:picMk id="4098" creationId="{26171960-161F-793D-2428-CC436AE02CD6}"/>
          </ac:picMkLst>
        </pc:picChg>
      </pc:sldChg>
      <pc:sldChg chg="addSp delSp modSp new mod modClrScheme chgLayout">
        <pc:chgData name="Aldo Moreno" userId="098617de9ffcdc7a" providerId="LiveId" clId="{E5D4DF68-CAEB-430F-98B1-B127E5FB748F}" dt="2022-05-16T21:49:30.921" v="4057" actId="171"/>
        <pc:sldMkLst>
          <pc:docMk/>
          <pc:sldMk cId="3976740846" sldId="328"/>
        </pc:sldMkLst>
        <pc:spChg chg="del mod ord">
          <ac:chgData name="Aldo Moreno" userId="098617de9ffcdc7a" providerId="LiveId" clId="{E5D4DF68-CAEB-430F-98B1-B127E5FB748F}" dt="2022-05-16T21:46:26.337" v="3972" actId="700"/>
          <ac:spMkLst>
            <pc:docMk/>
            <pc:sldMk cId="3976740846" sldId="328"/>
            <ac:spMk id="2" creationId="{3A2A71D4-6E0F-6F39-6950-2AAEF6207566}"/>
          </ac:spMkLst>
        </pc:spChg>
        <pc:spChg chg="del mod ord">
          <ac:chgData name="Aldo Moreno" userId="098617de9ffcdc7a" providerId="LiveId" clId="{E5D4DF68-CAEB-430F-98B1-B127E5FB748F}" dt="2022-05-16T21:46:26.337" v="3972" actId="700"/>
          <ac:spMkLst>
            <pc:docMk/>
            <pc:sldMk cId="3976740846" sldId="328"/>
            <ac:spMk id="3" creationId="{566AA69D-2C35-3F07-7FF8-1FAE80F940C8}"/>
          </ac:spMkLst>
        </pc:spChg>
        <pc:spChg chg="del mod ord">
          <ac:chgData name="Aldo Moreno" userId="098617de9ffcdc7a" providerId="LiveId" clId="{E5D4DF68-CAEB-430F-98B1-B127E5FB748F}" dt="2022-05-16T21:46:26.337" v="3972" actId="700"/>
          <ac:spMkLst>
            <pc:docMk/>
            <pc:sldMk cId="3976740846" sldId="328"/>
            <ac:spMk id="4" creationId="{6C2B5285-5511-768B-808C-444A335A7A22}"/>
          </ac:spMkLst>
        </pc:spChg>
        <pc:spChg chg="mod ord">
          <ac:chgData name="Aldo Moreno" userId="098617de9ffcdc7a" providerId="LiveId" clId="{E5D4DF68-CAEB-430F-98B1-B127E5FB748F}" dt="2022-05-16T21:46:26.337" v="3972" actId="700"/>
          <ac:spMkLst>
            <pc:docMk/>
            <pc:sldMk cId="3976740846" sldId="328"/>
            <ac:spMk id="5" creationId="{7F9C02A3-0ED8-5E50-1039-F9BF68E2D03D}"/>
          </ac:spMkLst>
        </pc:spChg>
        <pc:spChg chg="mod ord">
          <ac:chgData name="Aldo Moreno" userId="098617de9ffcdc7a" providerId="LiveId" clId="{E5D4DF68-CAEB-430F-98B1-B127E5FB748F}" dt="2022-05-16T21:46:26.337" v="3972" actId="700"/>
          <ac:spMkLst>
            <pc:docMk/>
            <pc:sldMk cId="3976740846" sldId="328"/>
            <ac:spMk id="6" creationId="{A7571219-9ED8-B3D8-CEA1-8356322384F9}"/>
          </ac:spMkLst>
        </pc:spChg>
        <pc:spChg chg="mod ord">
          <ac:chgData name="Aldo Moreno" userId="098617de9ffcdc7a" providerId="LiveId" clId="{E5D4DF68-CAEB-430F-98B1-B127E5FB748F}" dt="2022-05-16T21:46:26.337" v="3972" actId="700"/>
          <ac:spMkLst>
            <pc:docMk/>
            <pc:sldMk cId="3976740846" sldId="328"/>
            <ac:spMk id="7" creationId="{88E2BE0E-F5C2-04FD-5C4A-4AB7C37F7216}"/>
          </ac:spMkLst>
        </pc:spChg>
        <pc:spChg chg="add mod ord">
          <ac:chgData name="Aldo Moreno" userId="098617de9ffcdc7a" providerId="LiveId" clId="{E5D4DF68-CAEB-430F-98B1-B127E5FB748F}" dt="2022-05-16T21:49:10.942" v="4054" actId="170"/>
          <ac:spMkLst>
            <pc:docMk/>
            <pc:sldMk cId="3976740846" sldId="328"/>
            <ac:spMk id="8" creationId="{2672C261-8D40-82C1-9D21-ACB0C4B74740}"/>
          </ac:spMkLst>
        </pc:spChg>
        <pc:spChg chg="add del mod ord">
          <ac:chgData name="Aldo Moreno" userId="098617de9ffcdc7a" providerId="LiveId" clId="{E5D4DF68-CAEB-430F-98B1-B127E5FB748F}" dt="2022-05-16T21:48:35.314" v="4040"/>
          <ac:spMkLst>
            <pc:docMk/>
            <pc:sldMk cId="3976740846" sldId="328"/>
            <ac:spMk id="9" creationId="{332F421C-35EE-95A8-58D3-E7F1A2B3B6A6}"/>
          </ac:spMkLst>
        </pc:spChg>
        <pc:spChg chg="add del mod ord">
          <ac:chgData name="Aldo Moreno" userId="098617de9ffcdc7a" providerId="LiveId" clId="{E5D4DF68-CAEB-430F-98B1-B127E5FB748F}" dt="2022-05-16T21:47:11.979" v="4028"/>
          <ac:spMkLst>
            <pc:docMk/>
            <pc:sldMk cId="3976740846" sldId="328"/>
            <ac:spMk id="10" creationId="{E24D4E72-6662-F5C6-602F-CA2D976BE5A0}"/>
          </ac:spMkLst>
        </pc:spChg>
        <pc:spChg chg="add del mod">
          <ac:chgData name="Aldo Moreno" userId="098617de9ffcdc7a" providerId="LiveId" clId="{E5D4DF68-CAEB-430F-98B1-B127E5FB748F}" dt="2022-05-16T21:49:26.190" v="4055"/>
          <ac:spMkLst>
            <pc:docMk/>
            <pc:sldMk cId="3976740846" sldId="328"/>
            <ac:spMk id="11" creationId="{10DB141E-F0A2-ABDF-E1A4-E6F69EE3FF9C}"/>
          </ac:spMkLst>
        </pc:spChg>
        <pc:picChg chg="add mod">
          <ac:chgData name="Aldo Moreno" userId="098617de9ffcdc7a" providerId="LiveId" clId="{E5D4DF68-CAEB-430F-98B1-B127E5FB748F}" dt="2022-05-16T21:49:04.646" v="4053" actId="171"/>
          <ac:picMkLst>
            <pc:docMk/>
            <pc:sldMk cId="3976740846" sldId="328"/>
            <ac:picMk id="7170" creationId="{FF417B8A-C6A1-D383-8A89-9BADC7554203}"/>
          </ac:picMkLst>
        </pc:picChg>
        <pc:picChg chg="add del mod">
          <ac:chgData name="Aldo Moreno" userId="098617de9ffcdc7a" providerId="LiveId" clId="{E5D4DF68-CAEB-430F-98B1-B127E5FB748F}" dt="2022-05-16T21:48:58.135" v="4050" actId="478"/>
          <ac:picMkLst>
            <pc:docMk/>
            <pc:sldMk cId="3976740846" sldId="328"/>
            <ac:picMk id="7172" creationId="{A1AA4E6D-70E1-EE90-82A9-CE296A29981D}"/>
          </ac:picMkLst>
        </pc:picChg>
        <pc:picChg chg="add mod">
          <ac:chgData name="Aldo Moreno" userId="098617de9ffcdc7a" providerId="LiveId" clId="{E5D4DF68-CAEB-430F-98B1-B127E5FB748F}" dt="2022-05-16T21:49:30.921" v="4057" actId="171"/>
          <ac:picMkLst>
            <pc:docMk/>
            <pc:sldMk cId="3976740846" sldId="328"/>
            <ac:picMk id="7174" creationId="{FA4F601F-39C9-7482-F9AA-29FC7F0F9BC1}"/>
          </ac:picMkLst>
        </pc:picChg>
      </pc:sldChg>
      <pc:sldChg chg="addSp delSp modSp new del mod modClrScheme chgLayout">
        <pc:chgData name="Aldo Moreno" userId="098617de9ffcdc7a" providerId="LiveId" clId="{E5D4DF68-CAEB-430F-98B1-B127E5FB748F}" dt="2022-05-16T21:49:51.010" v="4061" actId="2696"/>
        <pc:sldMkLst>
          <pc:docMk/>
          <pc:sldMk cId="3640843786" sldId="329"/>
        </pc:sldMkLst>
        <pc:spChg chg="del mod ord">
          <ac:chgData name="Aldo Moreno" userId="098617de9ffcdc7a" providerId="LiveId" clId="{E5D4DF68-CAEB-430F-98B1-B127E5FB748F}" dt="2022-05-16T21:48:06.786" v="4039" actId="700"/>
          <ac:spMkLst>
            <pc:docMk/>
            <pc:sldMk cId="3640843786" sldId="329"/>
            <ac:spMk id="2" creationId="{7AC877B7-EF2F-5110-643E-D917EC22B15F}"/>
          </ac:spMkLst>
        </pc:spChg>
        <pc:spChg chg="del mod ord">
          <ac:chgData name="Aldo Moreno" userId="098617de9ffcdc7a" providerId="LiveId" clId="{E5D4DF68-CAEB-430F-98B1-B127E5FB748F}" dt="2022-05-16T21:48:06.786" v="4039" actId="700"/>
          <ac:spMkLst>
            <pc:docMk/>
            <pc:sldMk cId="3640843786" sldId="329"/>
            <ac:spMk id="3" creationId="{63A83CEA-AD7B-F330-AD5F-499E580306C4}"/>
          </ac:spMkLst>
        </pc:spChg>
        <pc:spChg chg="del mod ord">
          <ac:chgData name="Aldo Moreno" userId="098617de9ffcdc7a" providerId="LiveId" clId="{E5D4DF68-CAEB-430F-98B1-B127E5FB748F}" dt="2022-05-16T21:48:06.786" v="4039" actId="700"/>
          <ac:spMkLst>
            <pc:docMk/>
            <pc:sldMk cId="3640843786" sldId="329"/>
            <ac:spMk id="4" creationId="{EDFAA69E-9D1D-1133-1039-1BB8C237B528}"/>
          </ac:spMkLst>
        </pc:spChg>
        <pc:spChg chg="mod ord">
          <ac:chgData name="Aldo Moreno" userId="098617de9ffcdc7a" providerId="LiveId" clId="{E5D4DF68-CAEB-430F-98B1-B127E5FB748F}" dt="2022-05-16T21:48:06.786" v="4039" actId="700"/>
          <ac:spMkLst>
            <pc:docMk/>
            <pc:sldMk cId="3640843786" sldId="329"/>
            <ac:spMk id="5" creationId="{FA58C28E-EDC0-4F1E-0E70-0606A9B6CDF9}"/>
          </ac:spMkLst>
        </pc:spChg>
        <pc:spChg chg="mod ord">
          <ac:chgData name="Aldo Moreno" userId="098617de9ffcdc7a" providerId="LiveId" clId="{E5D4DF68-CAEB-430F-98B1-B127E5FB748F}" dt="2022-05-16T21:48:06.786" v="4039" actId="700"/>
          <ac:spMkLst>
            <pc:docMk/>
            <pc:sldMk cId="3640843786" sldId="329"/>
            <ac:spMk id="6" creationId="{29B73BBF-5324-00B1-3E28-EF850E465386}"/>
          </ac:spMkLst>
        </pc:spChg>
        <pc:spChg chg="mod ord">
          <ac:chgData name="Aldo Moreno" userId="098617de9ffcdc7a" providerId="LiveId" clId="{E5D4DF68-CAEB-430F-98B1-B127E5FB748F}" dt="2022-05-16T21:48:06.786" v="4039" actId="700"/>
          <ac:spMkLst>
            <pc:docMk/>
            <pc:sldMk cId="3640843786" sldId="329"/>
            <ac:spMk id="7" creationId="{FF5ED407-673B-7E12-32C9-F37BF63AFAB5}"/>
          </ac:spMkLst>
        </pc:spChg>
        <pc:spChg chg="add mod ord">
          <ac:chgData name="Aldo Moreno" userId="098617de9ffcdc7a" providerId="LiveId" clId="{E5D4DF68-CAEB-430F-98B1-B127E5FB748F}" dt="2022-05-16T21:48:06.786" v="4039" actId="700"/>
          <ac:spMkLst>
            <pc:docMk/>
            <pc:sldMk cId="3640843786" sldId="329"/>
            <ac:spMk id="8" creationId="{FBC410BD-162F-6CFD-1719-CB8A5F7AF8A0}"/>
          </ac:spMkLst>
        </pc:spChg>
        <pc:spChg chg="add mod ord">
          <ac:chgData name="Aldo Moreno" userId="098617de9ffcdc7a" providerId="LiveId" clId="{E5D4DF68-CAEB-430F-98B1-B127E5FB748F}" dt="2022-05-16T21:48:06.786" v="4039" actId="700"/>
          <ac:spMkLst>
            <pc:docMk/>
            <pc:sldMk cId="3640843786" sldId="329"/>
            <ac:spMk id="9" creationId="{DA009755-77BA-D0DB-4F2A-35C950269B0B}"/>
          </ac:spMkLst>
        </pc:spChg>
        <pc:spChg chg="add mod ord">
          <ac:chgData name="Aldo Moreno" userId="098617de9ffcdc7a" providerId="LiveId" clId="{E5D4DF68-CAEB-430F-98B1-B127E5FB748F}" dt="2022-05-16T21:48:06.786" v="4039" actId="700"/>
          <ac:spMkLst>
            <pc:docMk/>
            <pc:sldMk cId="3640843786" sldId="329"/>
            <ac:spMk id="10" creationId="{C0CB0247-43B7-E8BA-E1F7-85FC728C8D86}"/>
          </ac:spMkLst>
        </pc:spChg>
      </pc:sldChg>
      <pc:sldChg chg="addSp delSp modSp add mod ord">
        <pc:chgData name="Aldo Moreno" userId="098617de9ffcdc7a" providerId="LiveId" clId="{E5D4DF68-CAEB-430F-98B1-B127E5FB748F}" dt="2022-05-16T21:50:59.186" v="4074" actId="170"/>
        <pc:sldMkLst>
          <pc:docMk/>
          <pc:sldMk cId="1919097868" sldId="330"/>
        </pc:sldMkLst>
        <pc:spChg chg="add del mod">
          <ac:chgData name="Aldo Moreno" userId="098617de9ffcdc7a" providerId="LiveId" clId="{E5D4DF68-CAEB-430F-98B1-B127E5FB748F}" dt="2022-05-16T21:50:32.465" v="4069"/>
          <ac:spMkLst>
            <pc:docMk/>
            <pc:sldMk cId="1919097868" sldId="330"/>
            <ac:spMk id="2" creationId="{E09674E8-C363-42CA-FA2B-2EE3FCDF56E5}"/>
          </ac:spMkLst>
        </pc:spChg>
        <pc:spChg chg="add del mod">
          <ac:chgData name="Aldo Moreno" userId="098617de9ffcdc7a" providerId="LiveId" clId="{E5D4DF68-CAEB-430F-98B1-B127E5FB748F}" dt="2022-05-16T21:50:50.325" v="4071"/>
          <ac:spMkLst>
            <pc:docMk/>
            <pc:sldMk cId="1919097868" sldId="330"/>
            <ac:spMk id="3" creationId="{AD1D02CA-72A9-C5E0-0425-3BB678A9545F}"/>
          </ac:spMkLst>
        </pc:spChg>
        <pc:spChg chg="mod ord">
          <ac:chgData name="Aldo Moreno" userId="098617de9ffcdc7a" providerId="LiveId" clId="{E5D4DF68-CAEB-430F-98B1-B127E5FB748F}" dt="2022-05-16T21:50:59.186" v="4074" actId="170"/>
          <ac:spMkLst>
            <pc:docMk/>
            <pc:sldMk cId="1919097868" sldId="330"/>
            <ac:spMk id="8" creationId="{2672C261-8D40-82C1-9D21-ACB0C4B74740}"/>
          </ac:spMkLst>
        </pc:spChg>
        <pc:picChg chg="del">
          <ac:chgData name="Aldo Moreno" userId="098617de9ffcdc7a" providerId="LiveId" clId="{E5D4DF68-CAEB-430F-98B1-B127E5FB748F}" dt="2022-05-16T21:50:12.793" v="4068" actId="478"/>
          <ac:picMkLst>
            <pc:docMk/>
            <pc:sldMk cId="1919097868" sldId="330"/>
            <ac:picMk id="7170" creationId="{FF417B8A-C6A1-D383-8A89-9BADC7554203}"/>
          </ac:picMkLst>
        </pc:picChg>
        <pc:picChg chg="del">
          <ac:chgData name="Aldo Moreno" userId="098617de9ffcdc7a" providerId="LiveId" clId="{E5D4DF68-CAEB-430F-98B1-B127E5FB748F}" dt="2022-05-16T21:50:34.271" v="4070" actId="478"/>
          <ac:picMkLst>
            <pc:docMk/>
            <pc:sldMk cId="1919097868" sldId="330"/>
            <ac:picMk id="7174" creationId="{FA4F601F-39C9-7482-F9AA-29FC7F0F9BC1}"/>
          </ac:picMkLst>
        </pc:picChg>
        <pc:picChg chg="add mod">
          <ac:chgData name="Aldo Moreno" userId="098617de9ffcdc7a" providerId="LiveId" clId="{E5D4DF68-CAEB-430F-98B1-B127E5FB748F}" dt="2022-05-16T21:50:32.465" v="4069"/>
          <ac:picMkLst>
            <pc:docMk/>
            <pc:sldMk cId="1919097868" sldId="330"/>
            <ac:picMk id="8194" creationId="{572D8BE0-330D-09B6-F2F5-AA9F0F70C94E}"/>
          </ac:picMkLst>
        </pc:picChg>
        <pc:picChg chg="add mod">
          <ac:chgData name="Aldo Moreno" userId="098617de9ffcdc7a" providerId="LiveId" clId="{E5D4DF68-CAEB-430F-98B1-B127E5FB748F}" dt="2022-05-16T21:50:54.029" v="4073" actId="171"/>
          <ac:picMkLst>
            <pc:docMk/>
            <pc:sldMk cId="1919097868" sldId="330"/>
            <ac:picMk id="8196" creationId="{EEE5A966-9F77-E708-8664-C1CF50AF5F4E}"/>
          </ac:picMkLst>
        </pc:picChg>
      </pc:sldChg>
      <pc:sldChg chg="addSp delSp new mod">
        <pc:chgData name="Aldo Moreno" userId="098617de9ffcdc7a" providerId="LiveId" clId="{E5D4DF68-CAEB-430F-98B1-B127E5FB748F}" dt="2022-05-16T21:53:11.894" v="4090" actId="22"/>
        <pc:sldMkLst>
          <pc:docMk/>
          <pc:sldMk cId="2799146990" sldId="331"/>
        </pc:sldMkLst>
        <pc:spChg chg="del">
          <ac:chgData name="Aldo Moreno" userId="098617de9ffcdc7a" providerId="LiveId" clId="{E5D4DF68-CAEB-430F-98B1-B127E5FB748F}" dt="2022-05-16T21:52:38.145" v="4082" actId="478"/>
          <ac:spMkLst>
            <pc:docMk/>
            <pc:sldMk cId="2799146990" sldId="331"/>
            <ac:spMk id="2" creationId="{B4E1FD90-4EBD-62C7-C2D7-B9630967CBD9}"/>
          </ac:spMkLst>
        </pc:spChg>
        <pc:spChg chg="del">
          <ac:chgData name="Aldo Moreno" userId="098617de9ffcdc7a" providerId="LiveId" clId="{E5D4DF68-CAEB-430F-98B1-B127E5FB748F}" dt="2022-05-16T21:52:35.966" v="4080" actId="478"/>
          <ac:spMkLst>
            <pc:docMk/>
            <pc:sldMk cId="2799146990" sldId="331"/>
            <ac:spMk id="3" creationId="{434ECEB3-30EE-0F57-912F-360CAC0C6713}"/>
          </ac:spMkLst>
        </pc:spChg>
        <pc:spChg chg="del">
          <ac:chgData name="Aldo Moreno" userId="098617de9ffcdc7a" providerId="LiveId" clId="{E5D4DF68-CAEB-430F-98B1-B127E5FB748F}" dt="2022-05-16T21:52:37.129" v="4081" actId="478"/>
          <ac:spMkLst>
            <pc:docMk/>
            <pc:sldMk cId="2799146990" sldId="331"/>
            <ac:spMk id="4" creationId="{BE217DA5-E181-5A71-4169-C0314C315BC5}"/>
          </ac:spMkLst>
        </pc:spChg>
        <pc:spChg chg="del">
          <ac:chgData name="Aldo Moreno" userId="098617de9ffcdc7a" providerId="LiveId" clId="{E5D4DF68-CAEB-430F-98B1-B127E5FB748F}" dt="2022-05-16T21:52:45.425" v="4086" actId="478"/>
          <ac:spMkLst>
            <pc:docMk/>
            <pc:sldMk cId="2799146990" sldId="331"/>
            <ac:spMk id="5" creationId="{04617D85-93B2-7580-91E9-AC243F9AE484}"/>
          </ac:spMkLst>
        </pc:spChg>
        <pc:spChg chg="del">
          <ac:chgData name="Aldo Moreno" userId="098617de9ffcdc7a" providerId="LiveId" clId="{E5D4DF68-CAEB-430F-98B1-B127E5FB748F}" dt="2022-05-16T21:52:46.390" v="4087" actId="478"/>
          <ac:spMkLst>
            <pc:docMk/>
            <pc:sldMk cId="2799146990" sldId="331"/>
            <ac:spMk id="6" creationId="{E6008353-EF12-703B-92E8-52B47E6BF73C}"/>
          </ac:spMkLst>
        </pc:spChg>
        <pc:spChg chg="del">
          <ac:chgData name="Aldo Moreno" userId="098617de9ffcdc7a" providerId="LiveId" clId="{E5D4DF68-CAEB-430F-98B1-B127E5FB748F}" dt="2022-05-16T21:52:47.356" v="4088" actId="478"/>
          <ac:spMkLst>
            <pc:docMk/>
            <pc:sldMk cId="2799146990" sldId="331"/>
            <ac:spMk id="7" creationId="{7C787D06-738F-E2F0-BC36-6A140C33A55A}"/>
          </ac:spMkLst>
        </pc:spChg>
        <pc:spChg chg="del">
          <ac:chgData name="Aldo Moreno" userId="098617de9ffcdc7a" providerId="LiveId" clId="{E5D4DF68-CAEB-430F-98B1-B127E5FB748F}" dt="2022-05-16T21:52:48.083" v="4089" actId="478"/>
          <ac:spMkLst>
            <pc:docMk/>
            <pc:sldMk cId="2799146990" sldId="331"/>
            <ac:spMk id="8" creationId="{2D41CFC8-EC06-0466-933A-9CE238E2102A}"/>
          </ac:spMkLst>
        </pc:spChg>
        <pc:spChg chg="del">
          <ac:chgData name="Aldo Moreno" userId="098617de9ffcdc7a" providerId="LiveId" clId="{E5D4DF68-CAEB-430F-98B1-B127E5FB748F}" dt="2022-05-16T21:52:41.370" v="4083" actId="478"/>
          <ac:spMkLst>
            <pc:docMk/>
            <pc:sldMk cId="2799146990" sldId="331"/>
            <ac:spMk id="9" creationId="{85BB54ED-5A43-B4C1-E418-BFF4E48CDF64}"/>
          </ac:spMkLst>
        </pc:spChg>
        <pc:spChg chg="del">
          <ac:chgData name="Aldo Moreno" userId="098617de9ffcdc7a" providerId="LiveId" clId="{E5D4DF68-CAEB-430F-98B1-B127E5FB748F}" dt="2022-05-16T21:52:41.370" v="4083" actId="478"/>
          <ac:spMkLst>
            <pc:docMk/>
            <pc:sldMk cId="2799146990" sldId="331"/>
            <ac:spMk id="10" creationId="{FBD6F670-B7D3-A0EE-2D47-660F3FADC66E}"/>
          </ac:spMkLst>
        </pc:spChg>
        <pc:spChg chg="del">
          <ac:chgData name="Aldo Moreno" userId="098617de9ffcdc7a" providerId="LiveId" clId="{E5D4DF68-CAEB-430F-98B1-B127E5FB748F}" dt="2022-05-16T21:52:42.665" v="4084" actId="478"/>
          <ac:spMkLst>
            <pc:docMk/>
            <pc:sldMk cId="2799146990" sldId="331"/>
            <ac:spMk id="11" creationId="{4C0AB75C-4C2E-D024-34C7-ABFD09F6BB02}"/>
          </ac:spMkLst>
        </pc:spChg>
        <pc:spChg chg="del">
          <ac:chgData name="Aldo Moreno" userId="098617de9ffcdc7a" providerId="LiveId" clId="{E5D4DF68-CAEB-430F-98B1-B127E5FB748F}" dt="2022-05-16T21:52:44.351" v="4085" actId="478"/>
          <ac:spMkLst>
            <pc:docMk/>
            <pc:sldMk cId="2799146990" sldId="331"/>
            <ac:spMk id="12" creationId="{CCF14057-4C27-6845-F9D7-EBFD142B2AD7}"/>
          </ac:spMkLst>
        </pc:spChg>
        <pc:picChg chg="add">
          <ac:chgData name="Aldo Moreno" userId="098617de9ffcdc7a" providerId="LiveId" clId="{E5D4DF68-CAEB-430F-98B1-B127E5FB748F}" dt="2022-05-16T21:53:11.894" v="4090" actId="22"/>
          <ac:picMkLst>
            <pc:docMk/>
            <pc:sldMk cId="2799146990" sldId="331"/>
            <ac:picMk id="17" creationId="{25A262D5-7417-0FFA-E063-0DBDF35F49F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xmlns="" id="{2CC20273-5AA7-4B5D-8917-720BAAB913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dirty="0"/>
          </a:p>
        </p:txBody>
      </p:sp>
      <p:sp>
        <p:nvSpPr>
          <p:cNvPr id="3" name="Marcador de fecha 2">
            <a:extLst>
              <a:ext uri="{FF2B5EF4-FFF2-40B4-BE49-F238E27FC236}">
                <a16:creationId xmlns:a16="http://schemas.microsoft.com/office/drawing/2014/main" xmlns="" id="{061CC58D-E543-4F81-9083-39F6F7D445D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C78396B8-7395-4270-B8F2-4CBA071736E1}" type="datetime1">
              <a:rPr lang="es-ES" smtClean="0"/>
              <a:t>29/06/2022</a:t>
            </a:fld>
            <a:endParaRPr lang="es-ES" dirty="0"/>
          </a:p>
        </p:txBody>
      </p:sp>
      <p:sp>
        <p:nvSpPr>
          <p:cNvPr id="4" name="Marcador de pie de página 3">
            <a:extLst>
              <a:ext uri="{FF2B5EF4-FFF2-40B4-BE49-F238E27FC236}">
                <a16:creationId xmlns:a16="http://schemas.microsoft.com/office/drawing/2014/main" xmlns="" id="{AC66FDA1-CF86-4FB5-8893-04F6CB5B062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dirty="0"/>
          </a:p>
        </p:txBody>
      </p:sp>
      <p:sp>
        <p:nvSpPr>
          <p:cNvPr id="5" name="Marcador de número de diapositiva 4">
            <a:extLst>
              <a:ext uri="{FF2B5EF4-FFF2-40B4-BE49-F238E27FC236}">
                <a16:creationId xmlns:a16="http://schemas.microsoft.com/office/drawing/2014/main" xmlns="" id="{39D5CFB5-A96B-47B6-A27C-F99C604341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DD7E118-DCD0-425E-8F60-56D854F8828A}" type="slidenum">
              <a:rPr lang="es-ES" smtClean="0"/>
              <a:t>‹Nº›</a:t>
            </a:fld>
            <a:endParaRPr lang="es-ES" dirty="0"/>
          </a:p>
        </p:txBody>
      </p:sp>
    </p:spTree>
    <p:extLst>
      <p:ext uri="{BB962C8B-B14F-4D97-AF65-F5344CB8AC3E}">
        <p14:creationId xmlns:p14="http://schemas.microsoft.com/office/powerpoint/2010/main" val="35782593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590534-F78D-4CB7-BDCF-1A3A18E977B2}" type="datetime1">
              <a:rPr lang="es-ES" smtClean="0"/>
              <a:pPr/>
              <a:t>29/06/2022</a:t>
            </a:fld>
            <a:endParaRPr lang="es-ES"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6B913A0-8194-43AB-8CE1-D8825DE3150C}" type="slidenum">
              <a:rPr lang="es-ES" noProof="0" smtClean="0"/>
              <a:t>‹Nº›</a:t>
            </a:fld>
            <a:endParaRPr lang="es-ES" noProof="0" dirty="0"/>
          </a:p>
        </p:txBody>
      </p:sp>
    </p:spTree>
    <p:extLst>
      <p:ext uri="{BB962C8B-B14F-4D97-AF65-F5344CB8AC3E}">
        <p14:creationId xmlns:p14="http://schemas.microsoft.com/office/powerpoint/2010/main" val="3682767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5"/>
          </p:nvPr>
        </p:nvSpPr>
        <p:spPr/>
        <p:txBody>
          <a:bodyPr/>
          <a:lstStyle/>
          <a:p>
            <a:pPr rtl="0"/>
            <a:fld id="{D6B913A0-8194-43AB-8CE1-D8825DE3150C}" type="slidenum">
              <a:rPr lang="es-ES" smtClean="0"/>
              <a:t>1</a:t>
            </a:fld>
            <a:endParaRPr lang="es-ES" dirty="0"/>
          </a:p>
        </p:txBody>
      </p:sp>
    </p:spTree>
    <p:extLst>
      <p:ext uri="{BB962C8B-B14F-4D97-AF65-F5344CB8AC3E}">
        <p14:creationId xmlns:p14="http://schemas.microsoft.com/office/powerpoint/2010/main" val="1924837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p>
            <a:pPr rtl="0"/>
            <a:endParaRPr lang="es-ES" noProof="0" dirty="0"/>
          </a:p>
        </p:txBody>
      </p:sp>
      <p:sp>
        <p:nvSpPr>
          <p:cNvPr id="4" name="Marcador de número de diapositiva 3"/>
          <p:cNvSpPr>
            <a:spLocks noGrp="1"/>
          </p:cNvSpPr>
          <p:nvPr>
            <p:ph type="sldNum" sz="quarter" idx="5"/>
          </p:nvPr>
        </p:nvSpPr>
        <p:spPr/>
        <p:txBody>
          <a:bodyPr rtlCol="0"/>
          <a:lstStyle/>
          <a:p>
            <a:pPr rtl="0"/>
            <a:fld id="{D6B913A0-8194-43AB-8CE1-D8825DE3150C}" type="slidenum">
              <a:rPr lang="es-ES" smtClean="0"/>
              <a:t>3</a:t>
            </a:fld>
            <a:endParaRPr lang="es-ES" dirty="0"/>
          </a:p>
        </p:txBody>
      </p:sp>
    </p:spTree>
    <p:extLst>
      <p:ext uri="{BB962C8B-B14F-4D97-AF65-F5344CB8AC3E}">
        <p14:creationId xmlns:p14="http://schemas.microsoft.com/office/powerpoint/2010/main" val="19136215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10" name="Marcador de posición de imagen 8" descr="fotografía de una hoja de palmera sobre fondo rosa&#10;">
            <a:extLst>
              <a:ext uri="{FF2B5EF4-FFF2-40B4-BE49-F238E27FC236}">
                <a16:creationId xmlns:a16="http://schemas.microsoft.com/office/drawing/2014/main" xmlns="" id="{E987AC57-CBB8-467C-8A39-019EA33D08D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3" name="Rectángulo 12">
            <a:extLst>
              <a:ext uri="{FF2B5EF4-FFF2-40B4-BE49-F238E27FC236}">
                <a16:creationId xmlns:a16="http://schemas.microsoft.com/office/drawing/2014/main" xmlns="" id="{C11192F3-A424-430E-B4BC-525DF06AE72E}"/>
              </a:ext>
              <a:ext uri="{C183D7F6-B498-43B3-948B-1728B52AA6E4}">
                <adec:decorative xmlns=""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 name="Título 1">
            <a:extLst>
              <a:ext uri="{FF2B5EF4-FFF2-40B4-BE49-F238E27FC236}">
                <a16:creationId xmlns:a16="http://schemas.microsoft.com/office/drawing/2014/main" xmlns="" id="{6C25C416-A3A2-4CF9-9532-2C0BFB51CFDF}"/>
              </a:ext>
            </a:extLst>
          </p:cNvPr>
          <p:cNvSpPr>
            <a:spLocks noGrp="1"/>
          </p:cNvSpPr>
          <p:nvPr>
            <p:ph type="ctrTitle"/>
          </p:nvPr>
        </p:nvSpPr>
        <p:spPr>
          <a:xfrm>
            <a:off x="6730584" y="1901952"/>
            <a:ext cx="3937416" cy="2387600"/>
          </a:xfrm>
        </p:spPr>
        <p:txBody>
          <a:bodyPr rtlCol="0" anchor="b">
            <a:normAutofit/>
          </a:bodyPr>
          <a:lstStyle>
            <a:lvl1pPr algn="l">
              <a:defRPr sz="4000"/>
            </a:lvl1pPr>
          </a:lstStyle>
          <a:p>
            <a:pPr rtl="0"/>
            <a:r>
              <a:rPr lang="es-ES" noProof="0"/>
              <a:t>Haga clic para modificar el estilo de título del patrón</a:t>
            </a:r>
          </a:p>
        </p:txBody>
      </p:sp>
      <p:sp>
        <p:nvSpPr>
          <p:cNvPr id="9" name="Subtítulo 2">
            <a:extLst>
              <a:ext uri="{FF2B5EF4-FFF2-40B4-BE49-F238E27FC236}">
                <a16:creationId xmlns:a16="http://schemas.microsoft.com/office/drawing/2014/main" xmlns="" id="{8FD8B2AA-F7CC-4211-87D1-ABF49E99949D}"/>
              </a:ext>
            </a:extLst>
          </p:cNvPr>
          <p:cNvSpPr>
            <a:spLocks noGrp="1"/>
          </p:cNvSpPr>
          <p:nvPr>
            <p:ph type="subTitle" idx="1" hasCustomPrompt="1"/>
          </p:nvPr>
        </p:nvSpPr>
        <p:spPr>
          <a:xfrm>
            <a:off x="6730584" y="4379976"/>
            <a:ext cx="3937416" cy="572798"/>
          </a:xfrm>
        </p:spPr>
        <p:txBody>
          <a:bodyPr rtlCol="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editar el estilo de subtítulo del patrón</a:t>
            </a:r>
          </a:p>
        </p:txBody>
      </p:sp>
      <p:sp>
        <p:nvSpPr>
          <p:cNvPr id="11" name="Marcador de posición de imagen 10">
            <a:extLst>
              <a:ext uri="{FF2B5EF4-FFF2-40B4-BE49-F238E27FC236}">
                <a16:creationId xmlns:a16="http://schemas.microsoft.com/office/drawing/2014/main" xmlns="" id="{8CAF1BA5-EAFF-4D55-A445-675B1CEF4894}"/>
              </a:ext>
            </a:extLst>
          </p:cNvPr>
          <p:cNvSpPr>
            <a:spLocks noGrp="1"/>
          </p:cNvSpPr>
          <p:nvPr>
            <p:ph type="pic" sz="quarter" idx="15"/>
          </p:nvPr>
        </p:nvSpPr>
        <p:spPr>
          <a:xfrm>
            <a:off x="1393825" y="1143000"/>
            <a:ext cx="5029200" cy="4572000"/>
          </a:xfrm>
          <a:solidFill>
            <a:schemeClr val="accent4"/>
          </a:solidFill>
        </p:spPr>
        <p:txBody>
          <a:bodyPr rtlCol="0"/>
          <a:lstStyle/>
          <a:p>
            <a:pPr rtl="0"/>
            <a:r>
              <a:rPr lang="es-ES" noProof="0" dirty="0"/>
              <a:t>Haga clic en el icono para agregar una imagen</a:t>
            </a:r>
          </a:p>
        </p:txBody>
      </p:sp>
    </p:spTree>
    <p:extLst>
      <p:ext uri="{BB962C8B-B14F-4D97-AF65-F5344CB8AC3E}">
        <p14:creationId xmlns:p14="http://schemas.microsoft.com/office/powerpoint/2010/main" val="383958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iesgos y beneficios">
    <p:spTree>
      <p:nvGrpSpPr>
        <p:cNvPr id="1" name=""/>
        <p:cNvGrpSpPr/>
        <p:nvPr/>
      </p:nvGrpSpPr>
      <p:grpSpPr>
        <a:xfrm>
          <a:off x="0" y="0"/>
          <a:ext cx="0" cy="0"/>
          <a:chOff x="0" y="0"/>
          <a:chExt cx="0" cy="0"/>
        </a:xfrm>
      </p:grpSpPr>
      <p:pic>
        <p:nvPicPr>
          <p:cNvPr id="13" name="Marcador de posición de imagen 44" descr="Fotografía de hojas de palmera&#10;">
            <a:extLst>
              <a:ext uri="{FF2B5EF4-FFF2-40B4-BE49-F238E27FC236}">
                <a16:creationId xmlns:a16="http://schemas.microsoft.com/office/drawing/2014/main" xmlns="" id="{7C4AAE08-43F5-49E6-AEBD-2C27A2BE082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4" name="Rectángulo 13">
            <a:extLst>
              <a:ext uri="{FF2B5EF4-FFF2-40B4-BE49-F238E27FC236}">
                <a16:creationId xmlns:a16="http://schemas.microsoft.com/office/drawing/2014/main" xmlns="" id="{FF83E037-B49C-4664-8547-6F1930E2BD04}"/>
              </a:ext>
            </a:extLst>
          </p:cNvPr>
          <p:cNvSpPr/>
          <p:nvPr userDrawn="1"/>
        </p:nvSpPr>
        <p:spPr>
          <a:xfrm>
            <a:off x="914400" y="777240"/>
            <a:ext cx="10361676"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5" name="Título 1">
            <a:extLst>
              <a:ext uri="{FF2B5EF4-FFF2-40B4-BE49-F238E27FC236}">
                <a16:creationId xmlns:a16="http://schemas.microsoft.com/office/drawing/2014/main" xmlns="" id="{6A8F5C17-5DF3-42C2-B87F-A2F50BE0466C}"/>
              </a:ext>
            </a:extLst>
          </p:cNvPr>
          <p:cNvSpPr>
            <a:spLocks noGrp="1"/>
          </p:cNvSpPr>
          <p:nvPr>
            <p:ph type="title"/>
          </p:nvPr>
        </p:nvSpPr>
        <p:spPr>
          <a:xfrm>
            <a:off x="1600200" y="1371600"/>
            <a:ext cx="5057774" cy="640080"/>
          </a:xfrm>
        </p:spPr>
        <p:txBody>
          <a:bodyPr rtlCol="0">
            <a:noAutofit/>
          </a:bodyPr>
          <a:lstStyle>
            <a:lvl1pPr algn="l">
              <a:defRPr sz="3600"/>
            </a:lvl1pPr>
          </a:lstStyle>
          <a:p>
            <a:pPr rtl="0"/>
            <a:r>
              <a:rPr lang="es-ES" noProof="0"/>
              <a:t>Haga clic para modificar el estilo de título del patrón</a:t>
            </a:r>
          </a:p>
        </p:txBody>
      </p:sp>
      <p:sp>
        <p:nvSpPr>
          <p:cNvPr id="12" name="Marcador de posición de imagen 11">
            <a:extLst>
              <a:ext uri="{FF2B5EF4-FFF2-40B4-BE49-F238E27FC236}">
                <a16:creationId xmlns:a16="http://schemas.microsoft.com/office/drawing/2014/main" xmlns="" id="{DE97EF55-0D4D-4801-869B-04ED682D62D9}"/>
              </a:ext>
            </a:extLst>
          </p:cNvPr>
          <p:cNvSpPr>
            <a:spLocks noGrp="1"/>
          </p:cNvSpPr>
          <p:nvPr>
            <p:ph type="pic" sz="quarter" idx="15"/>
          </p:nvPr>
        </p:nvSpPr>
        <p:spPr>
          <a:xfrm>
            <a:off x="1709928" y="2105025"/>
            <a:ext cx="4178808" cy="3383280"/>
          </a:xfrm>
          <a:solidFill>
            <a:schemeClr val="accent4"/>
          </a:solidFill>
        </p:spPr>
        <p:txBody>
          <a:bodyPr rtlCol="0"/>
          <a:lstStyle/>
          <a:p>
            <a:pPr rtl="0"/>
            <a:r>
              <a:rPr lang="es-ES" noProof="0" dirty="0"/>
              <a:t>Haga clic en el icono para agregar una imagen</a:t>
            </a:r>
          </a:p>
        </p:txBody>
      </p:sp>
      <p:sp>
        <p:nvSpPr>
          <p:cNvPr id="3" name="Marcador de texto 2">
            <a:extLst>
              <a:ext uri="{FF2B5EF4-FFF2-40B4-BE49-F238E27FC236}">
                <a16:creationId xmlns:a16="http://schemas.microsoft.com/office/drawing/2014/main" xmlns="" id="{D77FFB71-D3BF-4723-8C5E-44AD8F0E924D}"/>
              </a:ext>
            </a:extLst>
          </p:cNvPr>
          <p:cNvSpPr>
            <a:spLocks noGrp="1"/>
          </p:cNvSpPr>
          <p:nvPr>
            <p:ph type="body" idx="1"/>
          </p:nvPr>
        </p:nvSpPr>
        <p:spPr>
          <a:xfrm>
            <a:off x="6254496" y="2103120"/>
            <a:ext cx="2185416" cy="365760"/>
          </a:xfrm>
        </p:spPr>
        <p:txBody>
          <a:bodyPr rtlCol="0"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4" name="Marcador de contenido 3">
            <a:extLst>
              <a:ext uri="{FF2B5EF4-FFF2-40B4-BE49-F238E27FC236}">
                <a16:creationId xmlns:a16="http://schemas.microsoft.com/office/drawing/2014/main" xmlns="" id="{A91BC8B9-8F2B-4131-A090-0ACBEEE80BB7}"/>
              </a:ext>
            </a:extLst>
          </p:cNvPr>
          <p:cNvSpPr>
            <a:spLocks noGrp="1"/>
          </p:cNvSpPr>
          <p:nvPr>
            <p:ph sz="half" idx="2" hasCustomPrompt="1"/>
          </p:nvPr>
        </p:nvSpPr>
        <p:spPr>
          <a:xfrm>
            <a:off x="6254496" y="2569464"/>
            <a:ext cx="2185416" cy="2916936"/>
          </a:xfrm>
        </p:spPr>
        <p:txBody>
          <a:bodyPr rtlCol="0">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es-ES" noProof="0"/>
              <a:t>Haga clic para editar el texto</a:t>
            </a:r>
          </a:p>
        </p:txBody>
      </p:sp>
      <p:sp>
        <p:nvSpPr>
          <p:cNvPr id="5" name="Marcador de texto 4">
            <a:extLst>
              <a:ext uri="{FF2B5EF4-FFF2-40B4-BE49-F238E27FC236}">
                <a16:creationId xmlns:a16="http://schemas.microsoft.com/office/drawing/2014/main" xmlns="" id="{1714E40B-C52C-407A-9311-46FDCD84CB5A}"/>
              </a:ext>
            </a:extLst>
          </p:cNvPr>
          <p:cNvSpPr>
            <a:spLocks noGrp="1"/>
          </p:cNvSpPr>
          <p:nvPr>
            <p:ph type="body" sz="quarter" idx="3"/>
          </p:nvPr>
        </p:nvSpPr>
        <p:spPr>
          <a:xfrm>
            <a:off x="8714232" y="2103120"/>
            <a:ext cx="2185416" cy="365760"/>
          </a:xfrm>
        </p:spPr>
        <p:txBody>
          <a:bodyPr rtlCol="0"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6" name="Marcador de contenido 5">
            <a:extLst>
              <a:ext uri="{FF2B5EF4-FFF2-40B4-BE49-F238E27FC236}">
                <a16:creationId xmlns:a16="http://schemas.microsoft.com/office/drawing/2014/main" xmlns="" id="{0596ED23-22F0-421E-849C-630BEABF8BD0}"/>
              </a:ext>
            </a:extLst>
          </p:cNvPr>
          <p:cNvSpPr>
            <a:spLocks noGrp="1"/>
          </p:cNvSpPr>
          <p:nvPr>
            <p:ph sz="quarter" idx="4" hasCustomPrompt="1"/>
          </p:nvPr>
        </p:nvSpPr>
        <p:spPr>
          <a:xfrm>
            <a:off x="8714232" y="2569464"/>
            <a:ext cx="2185416" cy="2916936"/>
          </a:xfrm>
        </p:spPr>
        <p:txBody>
          <a:bodyPr rtlCol="0">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es-ES" noProof="0"/>
              <a:t>Haga clic para editar el texto</a:t>
            </a:r>
          </a:p>
        </p:txBody>
      </p:sp>
      <p:sp>
        <p:nvSpPr>
          <p:cNvPr id="7" name="Marcador de fecha 6">
            <a:extLst>
              <a:ext uri="{FF2B5EF4-FFF2-40B4-BE49-F238E27FC236}">
                <a16:creationId xmlns:a16="http://schemas.microsoft.com/office/drawing/2014/main" xmlns="" id="{860A2F77-6CFB-4347-9224-EFAA0C0EF3DB}"/>
              </a:ext>
            </a:extLst>
          </p:cNvPr>
          <p:cNvSpPr>
            <a:spLocks noGrp="1"/>
          </p:cNvSpPr>
          <p:nvPr>
            <p:ph type="dt" sz="half" idx="10"/>
          </p:nvPr>
        </p:nvSpPr>
        <p:spPr/>
        <p:txBody>
          <a:bodyPr rtlCol="0"/>
          <a:lstStyle>
            <a:lvl1pPr>
              <a:defRPr>
                <a:solidFill>
                  <a:schemeClr val="bg1"/>
                </a:solidFill>
              </a:defRPr>
            </a:lvl1pPr>
          </a:lstStyle>
          <a:p>
            <a:pPr rtl="0"/>
            <a:r>
              <a:rPr lang="es-ES" noProof="0" dirty="0"/>
              <a:t>20XX</a:t>
            </a:r>
          </a:p>
        </p:txBody>
      </p:sp>
      <p:sp>
        <p:nvSpPr>
          <p:cNvPr id="8" name="Marcador de pie de página 7">
            <a:extLst>
              <a:ext uri="{FF2B5EF4-FFF2-40B4-BE49-F238E27FC236}">
                <a16:creationId xmlns:a16="http://schemas.microsoft.com/office/drawing/2014/main" xmlns="" id="{97C1F45E-8700-4861-AD21-BB7A09E1305A}"/>
              </a:ext>
            </a:extLst>
          </p:cNvPr>
          <p:cNvSpPr>
            <a:spLocks noGrp="1"/>
          </p:cNvSpPr>
          <p:nvPr>
            <p:ph type="ftr" sz="quarter" idx="11"/>
          </p:nvPr>
        </p:nvSpPr>
        <p:spPr/>
        <p:txBody>
          <a:bodyPr rtlCol="0"/>
          <a:lstStyle>
            <a:lvl1pPr>
              <a:defRPr>
                <a:solidFill>
                  <a:schemeClr val="bg1"/>
                </a:solidFill>
              </a:defRPr>
            </a:lvl1pPr>
          </a:lstStyle>
          <a:p>
            <a:pPr rtl="0"/>
            <a:r>
              <a:rPr lang="es-ES" noProof="0" dirty="0"/>
              <a:t>Plan de negocios de Contoso</a:t>
            </a:r>
          </a:p>
        </p:txBody>
      </p:sp>
      <p:sp>
        <p:nvSpPr>
          <p:cNvPr id="9" name="Marcador de número de diapositiva 8">
            <a:extLst>
              <a:ext uri="{FF2B5EF4-FFF2-40B4-BE49-F238E27FC236}">
                <a16:creationId xmlns:a16="http://schemas.microsoft.com/office/drawing/2014/main" xmlns="" id="{B7283171-31EE-44C7-A031-9F840EDEC10C}"/>
              </a:ext>
            </a:extLst>
          </p:cNvPr>
          <p:cNvSpPr>
            <a:spLocks noGrp="1"/>
          </p:cNvSpPr>
          <p:nvPr>
            <p:ph type="sldNum" sz="quarter" idx="12"/>
          </p:nvPr>
        </p:nvSpPr>
        <p:spPr/>
        <p:txBody>
          <a:bodyPr rtlCol="0"/>
          <a:lstStyle>
            <a:lvl1pPr>
              <a:defRPr>
                <a:solidFill>
                  <a:schemeClr val="bg1"/>
                </a:solidFill>
              </a:defRPr>
            </a:lvl1pPr>
          </a:lstStyle>
          <a:p>
            <a:pPr rtl="0"/>
            <a:fld id="{B5CEABB6-07DC-46E8-9B57-56EC44A396E5}" type="slidenum">
              <a:rPr lang="es-ES" noProof="0" smtClean="0"/>
              <a:pPr rtl="0"/>
              <a:t>‹Nº›</a:t>
            </a:fld>
            <a:endParaRPr lang="es-ES" noProof="0" dirty="0"/>
          </a:p>
        </p:txBody>
      </p:sp>
    </p:spTree>
    <p:extLst>
      <p:ext uri="{BB962C8B-B14F-4D97-AF65-F5344CB8AC3E}">
        <p14:creationId xmlns:p14="http://schemas.microsoft.com/office/powerpoint/2010/main" val="692630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cla">
    <p:spTree>
      <p:nvGrpSpPr>
        <p:cNvPr id="1" name=""/>
        <p:cNvGrpSpPr/>
        <p:nvPr/>
      </p:nvGrpSpPr>
      <p:grpSpPr>
        <a:xfrm>
          <a:off x="0" y="0"/>
          <a:ext cx="0" cy="0"/>
          <a:chOff x="0" y="0"/>
          <a:chExt cx="0" cy="0"/>
        </a:xfrm>
      </p:grpSpPr>
      <p:pic>
        <p:nvPicPr>
          <p:cNvPr id="13" name="Marcador de posición de imagen 8" descr="fotografía del teclado de un portátil rodeado de 2 hojas de palma&#10;">
            <a:extLst>
              <a:ext uri="{FF2B5EF4-FFF2-40B4-BE49-F238E27FC236}">
                <a16:creationId xmlns:a16="http://schemas.microsoft.com/office/drawing/2014/main" xmlns="" id="{729C024A-3DD8-474A-848D-7BCCC032BC7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4" name="Rectángulo 13">
            <a:extLst>
              <a:ext uri="{FF2B5EF4-FFF2-40B4-BE49-F238E27FC236}">
                <a16:creationId xmlns:a16="http://schemas.microsoft.com/office/drawing/2014/main" xmlns="" id="{F1584ECC-FA3B-4A7A-A456-6472AE8B1DA3}"/>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5" name="Título 1">
            <a:extLst>
              <a:ext uri="{FF2B5EF4-FFF2-40B4-BE49-F238E27FC236}">
                <a16:creationId xmlns:a16="http://schemas.microsoft.com/office/drawing/2014/main" xmlns="" id="{6A8F5C17-5DF3-42C2-B87F-A2F50BE0466C}"/>
              </a:ext>
            </a:extLst>
          </p:cNvPr>
          <p:cNvSpPr>
            <a:spLocks noGrp="1"/>
          </p:cNvSpPr>
          <p:nvPr>
            <p:ph type="title"/>
          </p:nvPr>
        </p:nvSpPr>
        <p:spPr>
          <a:xfrm>
            <a:off x="1271016" y="1929383"/>
            <a:ext cx="4480560" cy="640080"/>
          </a:xfrm>
        </p:spPr>
        <p:txBody>
          <a:bodyPr rtlCol="0">
            <a:noAutofit/>
          </a:bodyPr>
          <a:lstStyle>
            <a:lvl1pPr algn="l">
              <a:defRPr sz="3600"/>
            </a:lvl1pPr>
          </a:lstStyle>
          <a:p>
            <a:pPr rtl="0"/>
            <a:r>
              <a:rPr lang="es-ES" noProof="0"/>
              <a:t>Haga clic para modificar el estilo de título del patrón</a:t>
            </a:r>
          </a:p>
        </p:txBody>
      </p:sp>
      <p:sp>
        <p:nvSpPr>
          <p:cNvPr id="3" name="Marcador de texto 2">
            <a:extLst>
              <a:ext uri="{FF2B5EF4-FFF2-40B4-BE49-F238E27FC236}">
                <a16:creationId xmlns:a16="http://schemas.microsoft.com/office/drawing/2014/main" xmlns="" id="{D77FFB71-D3BF-4723-8C5E-44AD8F0E924D}"/>
              </a:ext>
            </a:extLst>
          </p:cNvPr>
          <p:cNvSpPr>
            <a:spLocks noGrp="1"/>
          </p:cNvSpPr>
          <p:nvPr>
            <p:ph type="body" idx="1" hasCustomPrompt="1"/>
          </p:nvPr>
        </p:nvSpPr>
        <p:spPr>
          <a:xfrm>
            <a:off x="1298448" y="2871216"/>
            <a:ext cx="2066544" cy="365760"/>
          </a:xfrm>
        </p:spPr>
        <p:txBody>
          <a:bodyPr rtlCol="0"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editar el texto</a:t>
            </a:r>
          </a:p>
        </p:txBody>
      </p:sp>
      <p:sp>
        <p:nvSpPr>
          <p:cNvPr id="4" name="Marcador de contenido 3">
            <a:extLst>
              <a:ext uri="{FF2B5EF4-FFF2-40B4-BE49-F238E27FC236}">
                <a16:creationId xmlns:a16="http://schemas.microsoft.com/office/drawing/2014/main" xmlns="" id="{A91BC8B9-8F2B-4131-A090-0ACBEEE80BB7}"/>
              </a:ext>
            </a:extLst>
          </p:cNvPr>
          <p:cNvSpPr>
            <a:spLocks noGrp="1"/>
          </p:cNvSpPr>
          <p:nvPr>
            <p:ph sz="half" idx="2" hasCustomPrompt="1"/>
          </p:nvPr>
        </p:nvSpPr>
        <p:spPr>
          <a:xfrm>
            <a:off x="1298448" y="3337560"/>
            <a:ext cx="2066544" cy="2286000"/>
          </a:xfrm>
        </p:spPr>
        <p:txBody>
          <a:bodyPr rtlCol="0">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es-ES" noProof="0"/>
              <a:t>Haga clic para editar el texto</a:t>
            </a:r>
          </a:p>
        </p:txBody>
      </p:sp>
      <p:sp>
        <p:nvSpPr>
          <p:cNvPr id="5" name="Marcador de texto 4">
            <a:extLst>
              <a:ext uri="{FF2B5EF4-FFF2-40B4-BE49-F238E27FC236}">
                <a16:creationId xmlns:a16="http://schemas.microsoft.com/office/drawing/2014/main" xmlns="" id="{1714E40B-C52C-407A-9311-46FDCD84CB5A}"/>
              </a:ext>
            </a:extLst>
          </p:cNvPr>
          <p:cNvSpPr>
            <a:spLocks noGrp="1"/>
          </p:cNvSpPr>
          <p:nvPr>
            <p:ph type="body" sz="quarter" idx="3" hasCustomPrompt="1"/>
          </p:nvPr>
        </p:nvSpPr>
        <p:spPr>
          <a:xfrm>
            <a:off x="3685032" y="2871216"/>
            <a:ext cx="2066544" cy="365760"/>
          </a:xfrm>
        </p:spPr>
        <p:txBody>
          <a:bodyPr rtlCol="0"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editar el texto</a:t>
            </a:r>
          </a:p>
        </p:txBody>
      </p:sp>
      <p:sp>
        <p:nvSpPr>
          <p:cNvPr id="6" name="Marcador de contenido 5">
            <a:extLst>
              <a:ext uri="{FF2B5EF4-FFF2-40B4-BE49-F238E27FC236}">
                <a16:creationId xmlns:a16="http://schemas.microsoft.com/office/drawing/2014/main" xmlns="" id="{0596ED23-22F0-421E-849C-630BEABF8BD0}"/>
              </a:ext>
            </a:extLst>
          </p:cNvPr>
          <p:cNvSpPr>
            <a:spLocks noGrp="1"/>
          </p:cNvSpPr>
          <p:nvPr>
            <p:ph sz="quarter" idx="4" hasCustomPrompt="1"/>
          </p:nvPr>
        </p:nvSpPr>
        <p:spPr>
          <a:xfrm>
            <a:off x="3685032" y="3337560"/>
            <a:ext cx="2066544" cy="2286000"/>
          </a:xfrm>
        </p:spPr>
        <p:txBody>
          <a:bodyPr rtlCol="0">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es-ES" noProof="0"/>
              <a:t>Haga clic para editar el texto</a:t>
            </a:r>
          </a:p>
        </p:txBody>
      </p:sp>
      <p:sp>
        <p:nvSpPr>
          <p:cNvPr id="12" name="Marcador de posición de imagen 11">
            <a:extLst>
              <a:ext uri="{FF2B5EF4-FFF2-40B4-BE49-F238E27FC236}">
                <a16:creationId xmlns:a16="http://schemas.microsoft.com/office/drawing/2014/main" xmlns="" id="{DE97EF55-0D4D-4801-869B-04ED682D62D9}"/>
              </a:ext>
            </a:extLst>
          </p:cNvPr>
          <p:cNvSpPr>
            <a:spLocks noGrp="1"/>
          </p:cNvSpPr>
          <p:nvPr>
            <p:ph type="pic" sz="quarter" idx="15"/>
          </p:nvPr>
        </p:nvSpPr>
        <p:spPr>
          <a:xfrm>
            <a:off x="6208776" y="1289304"/>
            <a:ext cx="4572000" cy="4334256"/>
          </a:xfrm>
          <a:solidFill>
            <a:schemeClr val="accent4"/>
          </a:solidFill>
        </p:spPr>
        <p:txBody>
          <a:bodyPr rtlCol="0"/>
          <a:lstStyle/>
          <a:p>
            <a:pPr rtl="0"/>
            <a:r>
              <a:rPr lang="es-ES" noProof="0" dirty="0"/>
              <a:t>Haga clic en el icono para agregar una imagen</a:t>
            </a:r>
          </a:p>
        </p:txBody>
      </p:sp>
      <p:sp>
        <p:nvSpPr>
          <p:cNvPr id="7" name="Marcador de fecha 6">
            <a:extLst>
              <a:ext uri="{FF2B5EF4-FFF2-40B4-BE49-F238E27FC236}">
                <a16:creationId xmlns:a16="http://schemas.microsoft.com/office/drawing/2014/main" xmlns="" id="{860A2F77-6CFB-4347-9224-EFAA0C0EF3DB}"/>
              </a:ext>
            </a:extLst>
          </p:cNvPr>
          <p:cNvSpPr>
            <a:spLocks noGrp="1"/>
          </p:cNvSpPr>
          <p:nvPr>
            <p:ph type="dt" sz="half" idx="10"/>
          </p:nvPr>
        </p:nvSpPr>
        <p:spPr/>
        <p:txBody>
          <a:bodyPr rtlCol="0"/>
          <a:lstStyle>
            <a:lvl1pPr>
              <a:defRPr>
                <a:solidFill>
                  <a:schemeClr val="bg1"/>
                </a:solidFill>
              </a:defRPr>
            </a:lvl1pPr>
          </a:lstStyle>
          <a:p>
            <a:pPr rtl="0"/>
            <a:r>
              <a:rPr lang="es-ES" noProof="0" dirty="0"/>
              <a:t>20XX</a:t>
            </a:r>
          </a:p>
        </p:txBody>
      </p:sp>
      <p:sp>
        <p:nvSpPr>
          <p:cNvPr id="8" name="Marcador de pie de página 7">
            <a:extLst>
              <a:ext uri="{FF2B5EF4-FFF2-40B4-BE49-F238E27FC236}">
                <a16:creationId xmlns:a16="http://schemas.microsoft.com/office/drawing/2014/main" xmlns="" id="{97C1F45E-8700-4861-AD21-BB7A09E1305A}"/>
              </a:ext>
            </a:extLst>
          </p:cNvPr>
          <p:cNvSpPr>
            <a:spLocks noGrp="1"/>
          </p:cNvSpPr>
          <p:nvPr>
            <p:ph type="ftr" sz="quarter" idx="11"/>
          </p:nvPr>
        </p:nvSpPr>
        <p:spPr/>
        <p:txBody>
          <a:bodyPr rtlCol="0"/>
          <a:lstStyle>
            <a:lvl1pPr>
              <a:defRPr>
                <a:solidFill>
                  <a:schemeClr val="bg1"/>
                </a:solidFill>
              </a:defRPr>
            </a:lvl1pPr>
          </a:lstStyle>
          <a:p>
            <a:pPr rtl="0"/>
            <a:r>
              <a:rPr lang="es-ES" noProof="0" dirty="0"/>
              <a:t>Plan de negocios de Contoso</a:t>
            </a:r>
          </a:p>
        </p:txBody>
      </p:sp>
      <p:sp>
        <p:nvSpPr>
          <p:cNvPr id="9" name="Marcador de número de diapositiva 8">
            <a:extLst>
              <a:ext uri="{FF2B5EF4-FFF2-40B4-BE49-F238E27FC236}">
                <a16:creationId xmlns:a16="http://schemas.microsoft.com/office/drawing/2014/main" xmlns="" id="{B7283171-31EE-44C7-A031-9F840EDEC10C}"/>
              </a:ext>
            </a:extLst>
          </p:cNvPr>
          <p:cNvSpPr>
            <a:spLocks noGrp="1"/>
          </p:cNvSpPr>
          <p:nvPr>
            <p:ph type="sldNum" sz="quarter" idx="12"/>
          </p:nvPr>
        </p:nvSpPr>
        <p:spPr/>
        <p:txBody>
          <a:bodyPr rtlCol="0"/>
          <a:lstStyle>
            <a:lvl1pPr>
              <a:defRPr>
                <a:solidFill>
                  <a:schemeClr val="bg1"/>
                </a:solidFill>
              </a:defRPr>
            </a:lvl1pPr>
          </a:lstStyle>
          <a:p>
            <a:pPr rtl="0"/>
            <a:fld id="{B5CEABB6-07DC-46E8-9B57-56EC44A396E5}" type="slidenum">
              <a:rPr lang="es-ES" noProof="0" smtClean="0"/>
              <a:pPr rtl="0"/>
              <a:t>‹Nº›</a:t>
            </a:fld>
            <a:endParaRPr lang="es-ES" noProof="0" dirty="0"/>
          </a:p>
        </p:txBody>
      </p:sp>
    </p:spTree>
    <p:extLst>
      <p:ext uri="{BB962C8B-B14F-4D97-AF65-F5344CB8AC3E}">
        <p14:creationId xmlns:p14="http://schemas.microsoft.com/office/powerpoint/2010/main" val="1963672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E9E034D-C1DD-48C0-BB6B-FDC6F8EBA558}"/>
              </a:ext>
            </a:extLst>
          </p:cNvPr>
          <p:cNvSpPr>
            <a:spLocks noGrp="1"/>
          </p:cNvSpPr>
          <p:nvPr>
            <p:ph type="title"/>
          </p:nvPr>
        </p:nvSpPr>
        <p:spPr>
          <a:xfrm>
            <a:off x="839788" y="714980"/>
            <a:ext cx="10515600" cy="640080"/>
          </a:xfrm>
        </p:spPr>
        <p:txBody>
          <a:bodyPr rtlCol="0">
            <a:normAutofit/>
          </a:bodyPr>
          <a:lstStyle>
            <a:lvl1pPr>
              <a:defRPr sz="3600"/>
            </a:lvl1pPr>
          </a:lstStyle>
          <a:p>
            <a:pPr rtl="0"/>
            <a:r>
              <a:rPr lang="es-ES" noProof="0"/>
              <a:t>Haga clic para modificar el estilo de título del patrón</a:t>
            </a:r>
          </a:p>
        </p:txBody>
      </p:sp>
      <p:sp>
        <p:nvSpPr>
          <p:cNvPr id="3" name="Marcador de texto 2">
            <a:extLst>
              <a:ext uri="{FF2B5EF4-FFF2-40B4-BE49-F238E27FC236}">
                <a16:creationId xmlns:a16="http://schemas.microsoft.com/office/drawing/2014/main" xmlns="" id="{D77FFB71-D3BF-4723-8C5E-44AD8F0E924D}"/>
              </a:ext>
            </a:extLst>
          </p:cNvPr>
          <p:cNvSpPr>
            <a:spLocks noGrp="1"/>
          </p:cNvSpPr>
          <p:nvPr>
            <p:ph type="body" idx="1"/>
          </p:nvPr>
        </p:nvSpPr>
        <p:spPr>
          <a:xfrm>
            <a:off x="839788" y="1819656"/>
            <a:ext cx="5157787" cy="548640"/>
          </a:xfrm>
        </p:spPr>
        <p:txBody>
          <a:bodyPr rtlCol="0" anchor="ctr" anchorCtr="0">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4" name="Marcador de contenido 3">
            <a:extLst>
              <a:ext uri="{FF2B5EF4-FFF2-40B4-BE49-F238E27FC236}">
                <a16:creationId xmlns:a16="http://schemas.microsoft.com/office/drawing/2014/main" xmlns="" id="{A91BC8B9-8F2B-4131-A090-0ACBEEE80BB7}"/>
              </a:ext>
            </a:extLst>
          </p:cNvPr>
          <p:cNvSpPr>
            <a:spLocks noGrp="1"/>
          </p:cNvSpPr>
          <p:nvPr>
            <p:ph sz="half" idx="2"/>
          </p:nvPr>
        </p:nvSpPr>
        <p:spPr>
          <a:xfrm>
            <a:off x="839788" y="2386584"/>
            <a:ext cx="5157787" cy="3684588"/>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texto 4">
            <a:extLst>
              <a:ext uri="{FF2B5EF4-FFF2-40B4-BE49-F238E27FC236}">
                <a16:creationId xmlns:a16="http://schemas.microsoft.com/office/drawing/2014/main" xmlns="" id="{1714E40B-C52C-407A-9311-46FDCD84CB5A}"/>
              </a:ext>
            </a:extLst>
          </p:cNvPr>
          <p:cNvSpPr>
            <a:spLocks noGrp="1"/>
          </p:cNvSpPr>
          <p:nvPr>
            <p:ph type="body" sz="quarter" idx="3"/>
          </p:nvPr>
        </p:nvSpPr>
        <p:spPr>
          <a:xfrm>
            <a:off x="6172200" y="1819656"/>
            <a:ext cx="5183188" cy="548640"/>
          </a:xfrm>
        </p:spPr>
        <p:txBody>
          <a:bodyPr rtlCol="0" anchor="ctr" anchorCtr="0">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6" name="Marcador de contenido 5">
            <a:extLst>
              <a:ext uri="{FF2B5EF4-FFF2-40B4-BE49-F238E27FC236}">
                <a16:creationId xmlns:a16="http://schemas.microsoft.com/office/drawing/2014/main" xmlns="" id="{0596ED23-22F0-421E-849C-630BEABF8BD0}"/>
              </a:ext>
            </a:extLst>
          </p:cNvPr>
          <p:cNvSpPr>
            <a:spLocks noGrp="1"/>
          </p:cNvSpPr>
          <p:nvPr>
            <p:ph sz="quarter" idx="4"/>
          </p:nvPr>
        </p:nvSpPr>
        <p:spPr>
          <a:xfrm>
            <a:off x="6172200" y="2386584"/>
            <a:ext cx="5183188" cy="3684588"/>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7" name="Marcador de fecha 6">
            <a:extLst>
              <a:ext uri="{FF2B5EF4-FFF2-40B4-BE49-F238E27FC236}">
                <a16:creationId xmlns:a16="http://schemas.microsoft.com/office/drawing/2014/main" xmlns="" id="{860A2F77-6CFB-4347-9224-EFAA0C0EF3DB}"/>
              </a:ext>
            </a:extLst>
          </p:cNvPr>
          <p:cNvSpPr>
            <a:spLocks noGrp="1"/>
          </p:cNvSpPr>
          <p:nvPr>
            <p:ph type="dt" sz="half" idx="10"/>
          </p:nvPr>
        </p:nvSpPr>
        <p:spPr/>
        <p:txBody>
          <a:bodyPr rtlCol="0"/>
          <a:lstStyle/>
          <a:p>
            <a:pPr rtl="0"/>
            <a:r>
              <a:rPr lang="es-ES" noProof="0" dirty="0"/>
              <a:t>20XX</a:t>
            </a:r>
          </a:p>
        </p:txBody>
      </p:sp>
      <p:sp>
        <p:nvSpPr>
          <p:cNvPr id="8" name="Marcador de pie de página 7">
            <a:extLst>
              <a:ext uri="{FF2B5EF4-FFF2-40B4-BE49-F238E27FC236}">
                <a16:creationId xmlns:a16="http://schemas.microsoft.com/office/drawing/2014/main" xmlns="" id="{97C1F45E-8700-4861-AD21-BB7A09E1305A}"/>
              </a:ext>
            </a:extLst>
          </p:cNvPr>
          <p:cNvSpPr>
            <a:spLocks noGrp="1"/>
          </p:cNvSpPr>
          <p:nvPr>
            <p:ph type="ftr" sz="quarter" idx="11"/>
          </p:nvPr>
        </p:nvSpPr>
        <p:spPr/>
        <p:txBody>
          <a:bodyPr rtlCol="0"/>
          <a:lstStyle/>
          <a:p>
            <a:pPr rtl="0"/>
            <a:r>
              <a:rPr lang="es-ES" noProof="0" dirty="0"/>
              <a:t>Plan de negocios de Contoso</a:t>
            </a:r>
          </a:p>
        </p:txBody>
      </p:sp>
      <p:sp>
        <p:nvSpPr>
          <p:cNvPr id="9" name="Marcador de número de diapositiva 8">
            <a:extLst>
              <a:ext uri="{FF2B5EF4-FFF2-40B4-BE49-F238E27FC236}">
                <a16:creationId xmlns:a16="http://schemas.microsoft.com/office/drawing/2014/main" xmlns="" id="{B7283171-31EE-44C7-A031-9F840EDEC10C}"/>
              </a:ext>
            </a:extLst>
          </p:cNvPr>
          <p:cNvSpPr>
            <a:spLocks noGrp="1"/>
          </p:cNvSpPr>
          <p:nvPr>
            <p:ph type="sldNum" sz="quarter" idx="12"/>
          </p:nvPr>
        </p:nvSpPr>
        <p:spPr/>
        <p:txBody>
          <a:bodyPr rtlCol="0"/>
          <a:lstStyle/>
          <a:p>
            <a:pPr rtl="0"/>
            <a:fld id="{B5CEABB6-07DC-46E8-9B57-56EC44A396E5}" type="slidenum">
              <a:rPr lang="es-ES" noProof="0" smtClean="0"/>
              <a:t>‹Nº›</a:t>
            </a:fld>
            <a:endParaRPr lang="es-ES" noProof="0" dirty="0"/>
          </a:p>
        </p:txBody>
      </p:sp>
    </p:spTree>
    <p:extLst>
      <p:ext uri="{BB962C8B-B14F-4D97-AF65-F5344CB8AC3E}">
        <p14:creationId xmlns:p14="http://schemas.microsoft.com/office/powerpoint/2010/main" val="1910057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4AE12D1-08AF-45E9-A34A-BDE9E860BAA2}"/>
              </a:ext>
            </a:extLst>
          </p:cNvPr>
          <p:cNvSpPr>
            <a:spLocks noGrp="1"/>
          </p:cNvSpPr>
          <p:nvPr>
            <p:ph type="title"/>
          </p:nvPr>
        </p:nvSpPr>
        <p:spPr/>
        <p:txBody>
          <a:bodyPr rtlCol="0">
            <a:normAutofit/>
          </a:bodyPr>
          <a:lstStyle>
            <a:lvl1pPr>
              <a:defRPr sz="3600"/>
            </a:lvl1pPr>
          </a:lstStyle>
          <a:p>
            <a:pPr rtl="0"/>
            <a:r>
              <a:rPr lang="es-ES" noProof="0"/>
              <a:t>Haga clic para modificar el estilo de título del patrón</a:t>
            </a:r>
          </a:p>
        </p:txBody>
      </p:sp>
      <p:sp>
        <p:nvSpPr>
          <p:cNvPr id="3" name="Marcador de contenido 2">
            <a:extLst>
              <a:ext uri="{FF2B5EF4-FFF2-40B4-BE49-F238E27FC236}">
                <a16:creationId xmlns:a16="http://schemas.microsoft.com/office/drawing/2014/main" xmlns="" id="{BF8F5A6A-E29E-401A-801A-8FD9CAABA7A5}"/>
              </a:ext>
            </a:extLst>
          </p:cNvPr>
          <p:cNvSpPr>
            <a:spLocks noGrp="1"/>
          </p:cNvSpPr>
          <p:nvPr>
            <p:ph idx="1"/>
          </p:nvPr>
        </p:nvSpPr>
        <p:spPr>
          <a:xfrm>
            <a:off x="838200" y="1536192"/>
            <a:ext cx="10515600" cy="4351338"/>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a:extLst>
              <a:ext uri="{FF2B5EF4-FFF2-40B4-BE49-F238E27FC236}">
                <a16:creationId xmlns:a16="http://schemas.microsoft.com/office/drawing/2014/main" xmlns="" id="{3EDAC16E-5725-4AC1-AB85-871F25D26688}"/>
              </a:ext>
            </a:extLst>
          </p:cNvPr>
          <p:cNvSpPr>
            <a:spLocks noGrp="1"/>
          </p:cNvSpPr>
          <p:nvPr>
            <p:ph type="dt" sz="half" idx="10"/>
          </p:nvPr>
        </p:nvSpPr>
        <p:spPr/>
        <p:txBody>
          <a:bodyPr rtlCol="0"/>
          <a:lstStyle/>
          <a:p>
            <a:pPr rtl="0"/>
            <a:r>
              <a:rPr lang="es-ES" noProof="0" dirty="0"/>
              <a:t>20XX</a:t>
            </a:r>
          </a:p>
        </p:txBody>
      </p:sp>
      <p:sp>
        <p:nvSpPr>
          <p:cNvPr id="5" name="Marcador de pie de página 4">
            <a:extLst>
              <a:ext uri="{FF2B5EF4-FFF2-40B4-BE49-F238E27FC236}">
                <a16:creationId xmlns:a16="http://schemas.microsoft.com/office/drawing/2014/main" xmlns="" id="{FD10B5D8-71E9-48DC-A04C-559359603CB0}"/>
              </a:ext>
            </a:extLst>
          </p:cNvPr>
          <p:cNvSpPr>
            <a:spLocks noGrp="1"/>
          </p:cNvSpPr>
          <p:nvPr>
            <p:ph type="ftr" sz="quarter" idx="11"/>
          </p:nvPr>
        </p:nvSpPr>
        <p:spPr/>
        <p:txBody>
          <a:bodyPr rtlCol="0"/>
          <a:lstStyle/>
          <a:p>
            <a:pPr rtl="0"/>
            <a:r>
              <a:rPr lang="es-ES" noProof="0" dirty="0"/>
              <a:t>Plan de negocios de Contoso</a:t>
            </a:r>
          </a:p>
        </p:txBody>
      </p:sp>
      <p:sp>
        <p:nvSpPr>
          <p:cNvPr id="6" name="Marcador de número de diapositiva 5">
            <a:extLst>
              <a:ext uri="{FF2B5EF4-FFF2-40B4-BE49-F238E27FC236}">
                <a16:creationId xmlns:a16="http://schemas.microsoft.com/office/drawing/2014/main" xmlns="" id="{A0FDD81F-9379-48E6-9B14-83486F920A39}"/>
              </a:ext>
            </a:extLst>
          </p:cNvPr>
          <p:cNvSpPr>
            <a:spLocks noGrp="1"/>
          </p:cNvSpPr>
          <p:nvPr>
            <p:ph type="sldNum" sz="quarter" idx="12"/>
          </p:nvPr>
        </p:nvSpPr>
        <p:spPr/>
        <p:txBody>
          <a:bodyPr rtlCol="0"/>
          <a:lstStyle/>
          <a:p>
            <a:pPr rtl="0"/>
            <a:fld id="{B5CEABB6-07DC-46E8-9B57-56EC44A396E5}" type="slidenum">
              <a:rPr lang="es-ES" noProof="0" smtClean="0"/>
              <a:t>‹Nº›</a:t>
            </a:fld>
            <a:endParaRPr lang="es-ES" noProof="0" dirty="0"/>
          </a:p>
        </p:txBody>
      </p:sp>
    </p:spTree>
    <p:extLst>
      <p:ext uri="{BB962C8B-B14F-4D97-AF65-F5344CB8AC3E}">
        <p14:creationId xmlns:p14="http://schemas.microsoft.com/office/powerpoint/2010/main" val="540187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ceptos clave">
    <p:spTree>
      <p:nvGrpSpPr>
        <p:cNvPr id="1" name=""/>
        <p:cNvGrpSpPr/>
        <p:nvPr/>
      </p:nvGrpSpPr>
      <p:grpSpPr>
        <a:xfrm>
          <a:off x="0" y="0"/>
          <a:ext cx="0" cy="0"/>
          <a:chOff x="0" y="0"/>
          <a:chExt cx="0" cy="0"/>
        </a:xfrm>
      </p:grpSpPr>
      <p:sp>
        <p:nvSpPr>
          <p:cNvPr id="7" name="Marcador de posición de imagen 6">
            <a:extLst>
              <a:ext uri="{FF2B5EF4-FFF2-40B4-BE49-F238E27FC236}">
                <a16:creationId xmlns:a16="http://schemas.microsoft.com/office/drawing/2014/main" xmlns="" id="{C62EDD7B-9CFE-429C-B002-CB0D9B31ECDE}"/>
              </a:ext>
            </a:extLst>
          </p:cNvPr>
          <p:cNvSpPr>
            <a:spLocks noGrp="1"/>
          </p:cNvSpPr>
          <p:nvPr>
            <p:ph type="pic" sz="quarter" idx="14"/>
          </p:nvPr>
        </p:nvSpPr>
        <p:spPr>
          <a:xfrm>
            <a:off x="1524" y="0"/>
            <a:ext cx="12188952" cy="6858000"/>
          </a:xfrm>
          <a:solidFill>
            <a:schemeClr val="bg1"/>
          </a:solidFill>
        </p:spPr>
        <p:txBody>
          <a:bodyPr rtlCol="0"/>
          <a:lstStyle/>
          <a:p>
            <a:pPr rtl="0"/>
            <a:r>
              <a:rPr lang="es-ES" noProof="0" dirty="0"/>
              <a:t>Haga clic en el icono para agregar una imagen</a:t>
            </a:r>
          </a:p>
        </p:txBody>
      </p:sp>
      <p:sp>
        <p:nvSpPr>
          <p:cNvPr id="2" name="Título 1">
            <a:extLst>
              <a:ext uri="{FF2B5EF4-FFF2-40B4-BE49-F238E27FC236}">
                <a16:creationId xmlns:a16="http://schemas.microsoft.com/office/drawing/2014/main" xmlns="" id="{A4AE12D1-08AF-45E9-A34A-BDE9E860BAA2}"/>
              </a:ext>
            </a:extLst>
          </p:cNvPr>
          <p:cNvSpPr>
            <a:spLocks noGrp="1"/>
          </p:cNvSpPr>
          <p:nvPr>
            <p:ph type="title"/>
          </p:nvPr>
        </p:nvSpPr>
        <p:spPr>
          <a:xfrm>
            <a:off x="1184910" y="1878096"/>
            <a:ext cx="4572000" cy="939209"/>
          </a:xfrm>
        </p:spPr>
        <p:txBody>
          <a:bodyPr rtlCol="0"/>
          <a:lstStyle/>
          <a:p>
            <a:pPr rtl="0"/>
            <a:r>
              <a:rPr lang="es-ES" noProof="0"/>
              <a:t>Haga clic para modificar el estilo de título del patrón</a:t>
            </a:r>
          </a:p>
        </p:txBody>
      </p:sp>
      <p:sp>
        <p:nvSpPr>
          <p:cNvPr id="4" name="Marcador de fecha 3">
            <a:extLst>
              <a:ext uri="{FF2B5EF4-FFF2-40B4-BE49-F238E27FC236}">
                <a16:creationId xmlns:a16="http://schemas.microsoft.com/office/drawing/2014/main" xmlns="" id="{3EDAC16E-5725-4AC1-AB85-871F25D26688}"/>
              </a:ext>
            </a:extLst>
          </p:cNvPr>
          <p:cNvSpPr>
            <a:spLocks noGrp="1"/>
          </p:cNvSpPr>
          <p:nvPr>
            <p:ph type="dt" sz="half" idx="10"/>
          </p:nvPr>
        </p:nvSpPr>
        <p:spPr/>
        <p:txBody>
          <a:bodyPr rtlCol="0"/>
          <a:lstStyle/>
          <a:p>
            <a:pPr rtl="0"/>
            <a:r>
              <a:rPr lang="es-ES" noProof="0" dirty="0"/>
              <a:t>20XX</a:t>
            </a:r>
          </a:p>
        </p:txBody>
      </p:sp>
      <p:sp>
        <p:nvSpPr>
          <p:cNvPr id="5" name="Marcador de pie de página 4">
            <a:extLst>
              <a:ext uri="{FF2B5EF4-FFF2-40B4-BE49-F238E27FC236}">
                <a16:creationId xmlns:a16="http://schemas.microsoft.com/office/drawing/2014/main" xmlns="" id="{FD10B5D8-71E9-48DC-A04C-559359603CB0}"/>
              </a:ext>
            </a:extLst>
          </p:cNvPr>
          <p:cNvSpPr>
            <a:spLocks noGrp="1"/>
          </p:cNvSpPr>
          <p:nvPr>
            <p:ph type="ftr" sz="quarter" idx="11"/>
          </p:nvPr>
        </p:nvSpPr>
        <p:spPr/>
        <p:txBody>
          <a:bodyPr rtlCol="0"/>
          <a:lstStyle/>
          <a:p>
            <a:pPr rtl="0"/>
            <a:r>
              <a:rPr lang="es-ES" noProof="0" dirty="0"/>
              <a:t>Plan de negocios de Contoso</a:t>
            </a:r>
          </a:p>
        </p:txBody>
      </p:sp>
      <p:sp>
        <p:nvSpPr>
          <p:cNvPr id="6" name="Marcador de número de diapositiva 5">
            <a:extLst>
              <a:ext uri="{FF2B5EF4-FFF2-40B4-BE49-F238E27FC236}">
                <a16:creationId xmlns:a16="http://schemas.microsoft.com/office/drawing/2014/main" xmlns="" id="{A0FDD81F-9379-48E6-9B14-83486F920A39}"/>
              </a:ext>
            </a:extLst>
          </p:cNvPr>
          <p:cNvSpPr>
            <a:spLocks noGrp="1"/>
          </p:cNvSpPr>
          <p:nvPr>
            <p:ph type="sldNum" sz="quarter" idx="12"/>
          </p:nvPr>
        </p:nvSpPr>
        <p:spPr/>
        <p:txBody>
          <a:bodyPr rtlCol="0"/>
          <a:lstStyle/>
          <a:p>
            <a:pPr rtl="0"/>
            <a:fld id="{B5CEABB6-07DC-46E8-9B57-56EC44A396E5}" type="slidenum">
              <a:rPr lang="es-ES" noProof="0" smtClean="0"/>
              <a:t>‹Nº›</a:t>
            </a:fld>
            <a:endParaRPr lang="es-ES" noProof="0" dirty="0"/>
          </a:p>
        </p:txBody>
      </p:sp>
      <p:sp>
        <p:nvSpPr>
          <p:cNvPr id="8" name="Marcador de contenido 2">
            <a:extLst>
              <a:ext uri="{FF2B5EF4-FFF2-40B4-BE49-F238E27FC236}">
                <a16:creationId xmlns:a16="http://schemas.microsoft.com/office/drawing/2014/main" xmlns="" id="{4EF15002-67E4-4A4E-8458-C33E897B7F14}"/>
              </a:ext>
            </a:extLst>
          </p:cNvPr>
          <p:cNvSpPr>
            <a:spLocks noGrp="1"/>
          </p:cNvSpPr>
          <p:nvPr>
            <p:ph idx="1" hasCustomPrompt="1"/>
          </p:nvPr>
        </p:nvSpPr>
        <p:spPr>
          <a:xfrm>
            <a:off x="1184910" y="3184149"/>
            <a:ext cx="4572000" cy="731520"/>
          </a:xfrm>
        </p:spPr>
        <p:txBody>
          <a:bodyPr rtlCol="0">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es-ES" noProof="0"/>
              <a:t>Haga clic para editar el texto</a:t>
            </a:r>
          </a:p>
        </p:txBody>
      </p:sp>
      <p:sp>
        <p:nvSpPr>
          <p:cNvPr id="9" name="Marcador de contenido 2">
            <a:extLst>
              <a:ext uri="{FF2B5EF4-FFF2-40B4-BE49-F238E27FC236}">
                <a16:creationId xmlns:a16="http://schemas.microsoft.com/office/drawing/2014/main" xmlns="" id="{5FEF5233-78E0-4693-B7BD-AB83F3704938}"/>
              </a:ext>
            </a:extLst>
          </p:cNvPr>
          <p:cNvSpPr>
            <a:spLocks noGrp="1"/>
          </p:cNvSpPr>
          <p:nvPr>
            <p:ph idx="16" hasCustomPrompt="1"/>
          </p:nvPr>
        </p:nvSpPr>
        <p:spPr>
          <a:xfrm>
            <a:off x="1184910" y="2888594"/>
            <a:ext cx="4572000" cy="274320"/>
          </a:xfrm>
        </p:spPr>
        <p:txBody>
          <a:bodyPr rtlCol="0">
            <a:noAutofit/>
          </a:bodyPr>
          <a:lstStyle>
            <a:lvl1pPr marL="0" indent="0">
              <a:lnSpc>
                <a:spcPts val="2200"/>
              </a:lnSpc>
              <a:buNone/>
              <a:defRPr sz="1800">
                <a:solidFill>
                  <a:schemeClr val="accent2"/>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es-ES" noProof="0"/>
              <a:t>Haga clic para editar el texto</a:t>
            </a:r>
          </a:p>
        </p:txBody>
      </p:sp>
      <p:sp>
        <p:nvSpPr>
          <p:cNvPr id="10" name="Marcador de contenido 2">
            <a:extLst>
              <a:ext uri="{FF2B5EF4-FFF2-40B4-BE49-F238E27FC236}">
                <a16:creationId xmlns:a16="http://schemas.microsoft.com/office/drawing/2014/main" xmlns="" id="{DAFFB0F1-B93F-405D-9BAC-C8487E8EAD32}"/>
              </a:ext>
            </a:extLst>
          </p:cNvPr>
          <p:cNvSpPr>
            <a:spLocks noGrp="1"/>
          </p:cNvSpPr>
          <p:nvPr>
            <p:ph idx="18" hasCustomPrompt="1"/>
          </p:nvPr>
        </p:nvSpPr>
        <p:spPr>
          <a:xfrm>
            <a:off x="1184910" y="4340145"/>
            <a:ext cx="4572000" cy="731520"/>
          </a:xfrm>
        </p:spPr>
        <p:txBody>
          <a:bodyPr rtlCol="0">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es-ES" noProof="0"/>
              <a:t>Haga clic para editar el texto</a:t>
            </a:r>
          </a:p>
        </p:txBody>
      </p:sp>
      <p:sp>
        <p:nvSpPr>
          <p:cNvPr id="11" name="Marcador de contenido 2">
            <a:extLst>
              <a:ext uri="{FF2B5EF4-FFF2-40B4-BE49-F238E27FC236}">
                <a16:creationId xmlns:a16="http://schemas.microsoft.com/office/drawing/2014/main" xmlns="" id="{78DECC8A-9731-47C9-ADC8-DB414C006D1F}"/>
              </a:ext>
            </a:extLst>
          </p:cNvPr>
          <p:cNvSpPr>
            <a:spLocks noGrp="1"/>
          </p:cNvSpPr>
          <p:nvPr>
            <p:ph idx="19" hasCustomPrompt="1"/>
          </p:nvPr>
        </p:nvSpPr>
        <p:spPr>
          <a:xfrm>
            <a:off x="1184910" y="4044590"/>
            <a:ext cx="4572000" cy="274320"/>
          </a:xfrm>
        </p:spPr>
        <p:txBody>
          <a:bodyPr rtlCol="0">
            <a:noAutofit/>
          </a:bodyPr>
          <a:lstStyle>
            <a:lvl1pPr marL="0" indent="0">
              <a:lnSpc>
                <a:spcPts val="2200"/>
              </a:lnSpc>
              <a:buNone/>
              <a:defRPr sz="1800">
                <a:solidFill>
                  <a:schemeClr val="accent2"/>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es-ES" noProof="0"/>
              <a:t>Haga clic para editar el texto</a:t>
            </a:r>
          </a:p>
        </p:txBody>
      </p:sp>
    </p:spTree>
    <p:extLst>
      <p:ext uri="{BB962C8B-B14F-4D97-AF65-F5344CB8AC3E}">
        <p14:creationId xmlns:p14="http://schemas.microsoft.com/office/powerpoint/2010/main" val="4050672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cias">
    <p:spTree>
      <p:nvGrpSpPr>
        <p:cNvPr id="1" name=""/>
        <p:cNvGrpSpPr/>
        <p:nvPr/>
      </p:nvGrpSpPr>
      <p:grpSpPr>
        <a:xfrm>
          <a:off x="0" y="0"/>
          <a:ext cx="0" cy="0"/>
          <a:chOff x="0" y="0"/>
          <a:chExt cx="0" cy="0"/>
        </a:xfrm>
      </p:grpSpPr>
      <p:pic>
        <p:nvPicPr>
          <p:cNvPr id="8" name="Marcador de posición de imagen 13" descr="fotografía de primer plano de hojas&#10;">
            <a:extLst>
              <a:ext uri="{FF2B5EF4-FFF2-40B4-BE49-F238E27FC236}">
                <a16:creationId xmlns:a16="http://schemas.microsoft.com/office/drawing/2014/main" xmlns="" id="{5B334254-BCFF-4714-B7C4-38E7C0814F60}"/>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5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9" name="Rectángulo 8">
            <a:extLst>
              <a:ext uri="{FF2B5EF4-FFF2-40B4-BE49-F238E27FC236}">
                <a16:creationId xmlns:a16="http://schemas.microsoft.com/office/drawing/2014/main" xmlns="" id="{6CFE1AAB-5EBC-4913-9A1E-DBC69C761B22}"/>
              </a:ext>
            </a:extLst>
          </p:cNvPr>
          <p:cNvSpPr/>
          <p:nvPr userDrawn="1"/>
        </p:nvSpPr>
        <p:spPr>
          <a:xfrm>
            <a:off x="4066032" y="0"/>
            <a:ext cx="4059936" cy="6858000"/>
          </a:xfrm>
          <a:prstGeom prst="rect">
            <a:avLst/>
          </a:prstGeom>
          <a:solidFill>
            <a:schemeClr val="accent5">
              <a:lumMod val="9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 name="Título 1">
            <a:extLst>
              <a:ext uri="{FF2B5EF4-FFF2-40B4-BE49-F238E27FC236}">
                <a16:creationId xmlns:a16="http://schemas.microsoft.com/office/drawing/2014/main" xmlns="" id="{A4AE12D1-08AF-45E9-A34A-BDE9E860BAA2}"/>
              </a:ext>
            </a:extLst>
          </p:cNvPr>
          <p:cNvSpPr>
            <a:spLocks noGrp="1"/>
          </p:cNvSpPr>
          <p:nvPr>
            <p:ph type="title"/>
          </p:nvPr>
        </p:nvSpPr>
        <p:spPr>
          <a:xfrm>
            <a:off x="4724400" y="2450592"/>
            <a:ext cx="2743200" cy="640080"/>
          </a:xfrm>
        </p:spPr>
        <p:txBody>
          <a:bodyPr rtlCol="0">
            <a:noAutofit/>
          </a:bodyPr>
          <a:lstStyle>
            <a:lvl1pPr algn="ctr">
              <a:defRPr sz="3600"/>
            </a:lvl1pPr>
          </a:lstStyle>
          <a:p>
            <a:pPr rtl="0"/>
            <a:r>
              <a:rPr lang="es-ES" noProof="0"/>
              <a:t>Haga clic para modificar el estilo de título del patrón</a:t>
            </a:r>
          </a:p>
        </p:txBody>
      </p:sp>
      <p:sp>
        <p:nvSpPr>
          <p:cNvPr id="3" name="Marcador de contenido 2">
            <a:extLst>
              <a:ext uri="{FF2B5EF4-FFF2-40B4-BE49-F238E27FC236}">
                <a16:creationId xmlns:a16="http://schemas.microsoft.com/office/drawing/2014/main" xmlns="" id="{BF8F5A6A-E29E-401A-801A-8FD9CAABA7A5}"/>
              </a:ext>
            </a:extLst>
          </p:cNvPr>
          <p:cNvSpPr>
            <a:spLocks noGrp="1"/>
          </p:cNvSpPr>
          <p:nvPr>
            <p:ph idx="1" hasCustomPrompt="1"/>
          </p:nvPr>
        </p:nvSpPr>
        <p:spPr>
          <a:xfrm>
            <a:off x="4724400" y="3566160"/>
            <a:ext cx="2743200" cy="2651760"/>
          </a:xfrm>
        </p:spPr>
        <p:txBody>
          <a:bodyPr rtlCol="0">
            <a:normAutofit/>
          </a:bodyPr>
          <a:lstStyle>
            <a:lvl1pPr marL="0" indent="0" algn="ctr">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es-ES" noProof="0"/>
              <a:t>Haga clic para editar el texto</a:t>
            </a:r>
          </a:p>
        </p:txBody>
      </p:sp>
      <p:sp>
        <p:nvSpPr>
          <p:cNvPr id="4" name="Marcador de fecha 3">
            <a:extLst>
              <a:ext uri="{FF2B5EF4-FFF2-40B4-BE49-F238E27FC236}">
                <a16:creationId xmlns:a16="http://schemas.microsoft.com/office/drawing/2014/main" xmlns="" id="{3EDAC16E-5725-4AC1-AB85-871F25D26688}"/>
              </a:ext>
            </a:extLst>
          </p:cNvPr>
          <p:cNvSpPr>
            <a:spLocks noGrp="1"/>
          </p:cNvSpPr>
          <p:nvPr>
            <p:ph type="dt" sz="half" idx="10"/>
          </p:nvPr>
        </p:nvSpPr>
        <p:spPr/>
        <p:txBody>
          <a:bodyPr rtlCol="0"/>
          <a:lstStyle>
            <a:lvl1pPr>
              <a:defRPr>
                <a:solidFill>
                  <a:schemeClr val="bg1">
                    <a:lumMod val="85000"/>
                  </a:schemeClr>
                </a:solidFill>
              </a:defRPr>
            </a:lvl1pPr>
          </a:lstStyle>
          <a:p>
            <a:pPr rtl="0"/>
            <a:r>
              <a:rPr lang="es-ES" noProof="0" dirty="0"/>
              <a:t>20XX</a:t>
            </a:r>
          </a:p>
        </p:txBody>
      </p:sp>
      <p:sp>
        <p:nvSpPr>
          <p:cNvPr id="5" name="Marcador de pie de página 4">
            <a:extLst>
              <a:ext uri="{FF2B5EF4-FFF2-40B4-BE49-F238E27FC236}">
                <a16:creationId xmlns:a16="http://schemas.microsoft.com/office/drawing/2014/main" xmlns="" id="{FD10B5D8-71E9-48DC-A04C-559359603CB0}"/>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es-ES" noProof="0" dirty="0"/>
              <a:t>Plan de negocios de Contoso</a:t>
            </a:r>
          </a:p>
        </p:txBody>
      </p:sp>
      <p:sp>
        <p:nvSpPr>
          <p:cNvPr id="6" name="Marcador de número de diapositiva 5">
            <a:extLst>
              <a:ext uri="{FF2B5EF4-FFF2-40B4-BE49-F238E27FC236}">
                <a16:creationId xmlns:a16="http://schemas.microsoft.com/office/drawing/2014/main" xmlns="" id="{A0FDD81F-9379-48E6-9B14-83486F920A39}"/>
              </a:ext>
            </a:extLst>
          </p:cNvPr>
          <p:cNvSpPr>
            <a:spLocks noGrp="1"/>
          </p:cNvSpPr>
          <p:nvPr>
            <p:ph type="sldNum" sz="quarter" idx="12"/>
          </p:nvPr>
        </p:nvSpPr>
        <p:spPr/>
        <p:txBody>
          <a:bodyPr rtlCol="0"/>
          <a:lstStyle>
            <a:lvl1pPr>
              <a:defRPr>
                <a:solidFill>
                  <a:schemeClr val="bg1">
                    <a:lumMod val="85000"/>
                  </a:schemeClr>
                </a:solidFill>
              </a:defRPr>
            </a:lvl1pPr>
          </a:lstStyle>
          <a:p>
            <a:pPr rtl="0"/>
            <a:fld id="{B5CEABB6-07DC-46E8-9B57-56EC44A396E5}" type="slidenum">
              <a:rPr lang="es-ES" noProof="0" smtClean="0"/>
              <a:pPr rtl="0"/>
              <a:t>‹Nº›</a:t>
            </a:fld>
            <a:endParaRPr lang="es-ES" noProof="0" dirty="0"/>
          </a:p>
        </p:txBody>
      </p:sp>
    </p:spTree>
    <p:extLst>
      <p:ext uri="{BB962C8B-B14F-4D97-AF65-F5344CB8AC3E}">
        <p14:creationId xmlns:p14="http://schemas.microsoft.com/office/powerpoint/2010/main" val="3804356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eclaración de objetivos">
    <p:spTree>
      <p:nvGrpSpPr>
        <p:cNvPr id="1" name=""/>
        <p:cNvGrpSpPr/>
        <p:nvPr/>
      </p:nvGrpSpPr>
      <p:grpSpPr>
        <a:xfrm>
          <a:off x="0" y="0"/>
          <a:ext cx="0" cy="0"/>
          <a:chOff x="0" y="0"/>
          <a:chExt cx="0" cy="0"/>
        </a:xfrm>
      </p:grpSpPr>
      <p:pic>
        <p:nvPicPr>
          <p:cNvPr id="9" name="Marcador de posición de imagen 8" descr="Fotografía de hojas de palmera&#10;">
            <a:extLst>
              <a:ext uri="{FF2B5EF4-FFF2-40B4-BE49-F238E27FC236}">
                <a16:creationId xmlns:a16="http://schemas.microsoft.com/office/drawing/2014/main" xmlns="" id="{A048BE5A-008A-4FF6-883D-F5F006940AB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0" name="Rectángulo 9">
            <a:extLst>
              <a:ext uri="{FF2B5EF4-FFF2-40B4-BE49-F238E27FC236}">
                <a16:creationId xmlns:a16="http://schemas.microsoft.com/office/drawing/2014/main" xmlns="" id="{B581EE29-7D44-4587-82CF-1233814B7533}"/>
              </a:ext>
            </a:extLst>
          </p:cNvPr>
          <p:cNvSpPr/>
          <p:nvPr userDrawn="1"/>
        </p:nvSpPr>
        <p:spPr>
          <a:xfrm>
            <a:off x="915924" y="777240"/>
            <a:ext cx="10360152" cy="5303520"/>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8" name="Marcador de posición de imagen 10">
            <a:extLst>
              <a:ext uri="{FF2B5EF4-FFF2-40B4-BE49-F238E27FC236}">
                <a16:creationId xmlns:a16="http://schemas.microsoft.com/office/drawing/2014/main" xmlns="" id="{D9DE5763-72AE-43A2-A15B-0A85851E826B}"/>
              </a:ext>
            </a:extLst>
          </p:cNvPr>
          <p:cNvSpPr>
            <a:spLocks noGrp="1"/>
          </p:cNvSpPr>
          <p:nvPr>
            <p:ph type="pic" sz="quarter" idx="15"/>
          </p:nvPr>
        </p:nvSpPr>
        <p:spPr>
          <a:xfrm>
            <a:off x="6099048" y="777240"/>
            <a:ext cx="5184648" cy="5303520"/>
          </a:xfrm>
          <a:solidFill>
            <a:schemeClr val="accent4"/>
          </a:solidFill>
        </p:spPr>
        <p:txBody>
          <a:bodyPr rtlCol="0"/>
          <a:lstStyle/>
          <a:p>
            <a:pPr rtl="0"/>
            <a:r>
              <a:rPr lang="es-ES" noProof="0" dirty="0"/>
              <a:t>Haga clic en el icono para agregar una imagen</a:t>
            </a:r>
          </a:p>
        </p:txBody>
      </p:sp>
      <p:sp>
        <p:nvSpPr>
          <p:cNvPr id="2" name="Título 1">
            <a:extLst>
              <a:ext uri="{FF2B5EF4-FFF2-40B4-BE49-F238E27FC236}">
                <a16:creationId xmlns:a16="http://schemas.microsoft.com/office/drawing/2014/main" xmlns="" id="{A4AE12D1-08AF-45E9-A34A-BDE9E860BAA2}"/>
              </a:ext>
            </a:extLst>
          </p:cNvPr>
          <p:cNvSpPr>
            <a:spLocks noGrp="1"/>
          </p:cNvSpPr>
          <p:nvPr>
            <p:ph type="title"/>
          </p:nvPr>
        </p:nvSpPr>
        <p:spPr>
          <a:xfrm>
            <a:off x="1463040" y="1828800"/>
            <a:ext cx="4087368" cy="841248"/>
          </a:xfrm>
        </p:spPr>
        <p:txBody>
          <a:bodyPr rtlCol="0">
            <a:normAutofit/>
          </a:bodyPr>
          <a:lstStyle>
            <a:lvl1pPr>
              <a:defRPr sz="4000"/>
            </a:lvl1pPr>
          </a:lstStyle>
          <a:p>
            <a:pPr rtl="0"/>
            <a:r>
              <a:rPr lang="es-ES" noProof="0"/>
              <a:t>Haga clic para modificar el estilo de título del patrón</a:t>
            </a:r>
          </a:p>
        </p:txBody>
      </p:sp>
      <p:sp>
        <p:nvSpPr>
          <p:cNvPr id="3" name="Marcador de contenido 2">
            <a:extLst>
              <a:ext uri="{FF2B5EF4-FFF2-40B4-BE49-F238E27FC236}">
                <a16:creationId xmlns:a16="http://schemas.microsoft.com/office/drawing/2014/main" xmlns="" id="{BF8F5A6A-E29E-401A-801A-8FD9CAABA7A5}"/>
              </a:ext>
            </a:extLst>
          </p:cNvPr>
          <p:cNvSpPr>
            <a:spLocks noGrp="1"/>
          </p:cNvSpPr>
          <p:nvPr>
            <p:ph idx="1" hasCustomPrompt="1"/>
          </p:nvPr>
        </p:nvSpPr>
        <p:spPr>
          <a:xfrm>
            <a:off x="1463040" y="2799983"/>
            <a:ext cx="4087368" cy="2203704"/>
          </a:xfrm>
        </p:spPr>
        <p:txBody>
          <a:bodyPr rtlCol="0">
            <a:normAutofit/>
          </a:bodyPr>
          <a:lstStyle>
            <a:lvl1pPr marL="0" indent="0">
              <a:lnSpc>
                <a:spcPts val="2200"/>
              </a:lnSpc>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s-ES" noProof="0"/>
              <a:t>Haga clic para editar el texto</a:t>
            </a:r>
          </a:p>
        </p:txBody>
      </p:sp>
      <p:sp>
        <p:nvSpPr>
          <p:cNvPr id="4" name="Marcador de fecha 3">
            <a:extLst>
              <a:ext uri="{FF2B5EF4-FFF2-40B4-BE49-F238E27FC236}">
                <a16:creationId xmlns:a16="http://schemas.microsoft.com/office/drawing/2014/main" xmlns="" id="{3EDAC16E-5725-4AC1-AB85-871F25D26688}"/>
              </a:ext>
            </a:extLst>
          </p:cNvPr>
          <p:cNvSpPr>
            <a:spLocks noGrp="1"/>
          </p:cNvSpPr>
          <p:nvPr>
            <p:ph type="dt" sz="half" idx="10"/>
          </p:nvPr>
        </p:nvSpPr>
        <p:spPr/>
        <p:txBody>
          <a:bodyPr rtlCol="0"/>
          <a:lstStyle>
            <a:lvl1pPr>
              <a:defRPr>
                <a:solidFill>
                  <a:schemeClr val="bg1">
                    <a:lumMod val="75000"/>
                  </a:schemeClr>
                </a:solidFill>
              </a:defRPr>
            </a:lvl1pPr>
          </a:lstStyle>
          <a:p>
            <a:pPr rtl="0"/>
            <a:r>
              <a:rPr lang="es-ES" noProof="0" dirty="0"/>
              <a:t>20XX</a:t>
            </a:r>
          </a:p>
        </p:txBody>
      </p:sp>
      <p:sp>
        <p:nvSpPr>
          <p:cNvPr id="5" name="Marcador de pie de página 4">
            <a:extLst>
              <a:ext uri="{FF2B5EF4-FFF2-40B4-BE49-F238E27FC236}">
                <a16:creationId xmlns:a16="http://schemas.microsoft.com/office/drawing/2014/main" xmlns="" id="{FD10B5D8-71E9-48DC-A04C-559359603CB0}"/>
              </a:ext>
            </a:extLst>
          </p:cNvPr>
          <p:cNvSpPr>
            <a:spLocks noGrp="1"/>
          </p:cNvSpPr>
          <p:nvPr>
            <p:ph type="ftr" sz="quarter" idx="11"/>
          </p:nvPr>
        </p:nvSpPr>
        <p:spPr/>
        <p:txBody>
          <a:bodyPr rtlCol="0"/>
          <a:lstStyle/>
          <a:p>
            <a:pPr rtl="0"/>
            <a:r>
              <a:rPr lang="es-ES" noProof="0" dirty="0"/>
              <a:t>Plan de negocios de Contoso</a:t>
            </a:r>
          </a:p>
        </p:txBody>
      </p:sp>
      <p:sp>
        <p:nvSpPr>
          <p:cNvPr id="6" name="Marcador de número de diapositiva 5">
            <a:extLst>
              <a:ext uri="{FF2B5EF4-FFF2-40B4-BE49-F238E27FC236}">
                <a16:creationId xmlns:a16="http://schemas.microsoft.com/office/drawing/2014/main" xmlns="" id="{A0FDD81F-9379-48E6-9B14-83486F920A39}"/>
              </a:ext>
            </a:extLst>
          </p:cNvPr>
          <p:cNvSpPr>
            <a:spLocks noGrp="1"/>
          </p:cNvSpPr>
          <p:nvPr>
            <p:ph type="sldNum" sz="quarter" idx="12"/>
          </p:nvPr>
        </p:nvSpPr>
        <p:spPr/>
        <p:txBody>
          <a:bodyPr rtlCol="0"/>
          <a:lstStyle/>
          <a:p>
            <a:pPr rtl="0"/>
            <a:fld id="{B5CEABB6-07DC-46E8-9B57-56EC44A396E5}" type="slidenum">
              <a:rPr lang="es-ES" noProof="0" smtClean="0"/>
              <a:t>‹Nº›</a:t>
            </a:fld>
            <a:endParaRPr lang="es-ES" noProof="0" dirty="0"/>
          </a:p>
        </p:txBody>
      </p:sp>
    </p:spTree>
    <p:extLst>
      <p:ext uri="{BB962C8B-B14F-4D97-AF65-F5344CB8AC3E}">
        <p14:creationId xmlns:p14="http://schemas.microsoft.com/office/powerpoint/2010/main" val="2618329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quipo">
    <p:spTree>
      <p:nvGrpSpPr>
        <p:cNvPr id="1" name=""/>
        <p:cNvGrpSpPr/>
        <p:nvPr/>
      </p:nvGrpSpPr>
      <p:grpSpPr>
        <a:xfrm>
          <a:off x="0" y="0"/>
          <a:ext cx="0" cy="0"/>
          <a:chOff x="0" y="0"/>
          <a:chExt cx="0" cy="0"/>
        </a:xfrm>
      </p:grpSpPr>
      <p:pic>
        <p:nvPicPr>
          <p:cNvPr id="21" name="Marcador de posición de imagen 64">
            <a:extLst>
              <a:ext uri="{FF2B5EF4-FFF2-40B4-BE49-F238E27FC236}">
                <a16:creationId xmlns:a16="http://schemas.microsoft.com/office/drawing/2014/main" xmlns="" id="{D73C250B-F170-486D-A636-FAA4ED926C3C}"/>
              </a:ext>
            </a:extLst>
          </p:cNvPr>
          <p:cNvPicPr>
            <a:picLocks noChangeAspect="1"/>
          </p:cNvPicPr>
          <p:nvPr userDrawn="1"/>
        </p:nvPicPr>
        <p:blipFill rotWithShape="1">
          <a:blip r:embed="rId2">
            <a:alphaModFix amt="44000"/>
            <a:extLst>
              <a:ext uri="{28A0092B-C50C-407E-A947-70E740481C1C}">
                <a14:useLocalDpi xmlns:a14="http://schemas.microsoft.com/office/drawing/2010/main"/>
              </a:ext>
            </a:extLst>
          </a:blip>
          <a:srcRect/>
          <a:stretch/>
        </p:blipFill>
        <p:spPr>
          <a:xfrm rot="10800000">
            <a:off x="1588" y="0"/>
            <a:ext cx="12188825" cy="6858000"/>
          </a:xfrm>
          <a:prstGeom prst="rect">
            <a:avLst/>
          </a:prstGeom>
          <a:solidFill>
            <a:schemeClr val="accent1"/>
          </a:solidFill>
        </p:spPr>
      </p:pic>
      <p:sp>
        <p:nvSpPr>
          <p:cNvPr id="2" name="Título 1">
            <a:extLst>
              <a:ext uri="{FF2B5EF4-FFF2-40B4-BE49-F238E27FC236}">
                <a16:creationId xmlns:a16="http://schemas.microsoft.com/office/drawing/2014/main" xmlns="" id="{A1F8C642-49FB-4E16-A3A0-B2ACBEABFFD6}"/>
              </a:ext>
            </a:extLst>
          </p:cNvPr>
          <p:cNvSpPr>
            <a:spLocks noGrp="1"/>
          </p:cNvSpPr>
          <p:nvPr>
            <p:ph type="title"/>
          </p:nvPr>
        </p:nvSpPr>
        <p:spPr/>
        <p:txBody>
          <a:bodyPr rtlCol="0">
            <a:normAutofit/>
          </a:bodyPr>
          <a:lstStyle>
            <a:lvl1pPr>
              <a:defRPr sz="3600"/>
            </a:lvl1pPr>
          </a:lstStyle>
          <a:p>
            <a:pPr rtl="0"/>
            <a:r>
              <a:rPr lang="es-ES" noProof="0"/>
              <a:t>Haga clic para modificar el estilo de título del patrón</a:t>
            </a:r>
          </a:p>
        </p:txBody>
      </p:sp>
      <p:sp>
        <p:nvSpPr>
          <p:cNvPr id="8" name="Marcador de posición de imagen 7">
            <a:extLst>
              <a:ext uri="{FF2B5EF4-FFF2-40B4-BE49-F238E27FC236}">
                <a16:creationId xmlns:a16="http://schemas.microsoft.com/office/drawing/2014/main" xmlns="" id="{DAE32DAA-2F83-4F0B-B593-EAEC38A22BFF}"/>
              </a:ext>
            </a:extLst>
          </p:cNvPr>
          <p:cNvSpPr>
            <a:spLocks noGrp="1"/>
          </p:cNvSpPr>
          <p:nvPr>
            <p:ph type="pic" sz="quarter" idx="15"/>
          </p:nvPr>
        </p:nvSpPr>
        <p:spPr>
          <a:xfrm>
            <a:off x="83820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rtlCol="0"/>
          <a:lstStyle/>
          <a:p>
            <a:pPr rtl="0"/>
            <a:r>
              <a:rPr lang="es-ES" noProof="0" dirty="0"/>
              <a:t>Haga clic en el icono para agregar una imagen</a:t>
            </a:r>
          </a:p>
        </p:txBody>
      </p:sp>
      <p:sp>
        <p:nvSpPr>
          <p:cNvPr id="13" name="Marcador de texto 12">
            <a:extLst>
              <a:ext uri="{FF2B5EF4-FFF2-40B4-BE49-F238E27FC236}">
                <a16:creationId xmlns:a16="http://schemas.microsoft.com/office/drawing/2014/main" xmlns="" id="{6F62CE30-AF00-49C9-BB4C-FF4623AE4882}"/>
              </a:ext>
            </a:extLst>
          </p:cNvPr>
          <p:cNvSpPr>
            <a:spLocks noGrp="1"/>
          </p:cNvSpPr>
          <p:nvPr>
            <p:ph type="body" sz="quarter" idx="19" hasCustomPrompt="1"/>
          </p:nvPr>
        </p:nvSpPr>
        <p:spPr>
          <a:xfrm>
            <a:off x="838200" y="5249545"/>
            <a:ext cx="2103438" cy="274320"/>
          </a:xfrm>
        </p:spPr>
        <p:txBody>
          <a:bodyPr rtlCol="0">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s-ES" noProof="0"/>
              <a:t>Nombre</a:t>
            </a:r>
          </a:p>
        </p:txBody>
      </p:sp>
      <p:sp>
        <p:nvSpPr>
          <p:cNvPr id="14" name="Marcador de texto 12">
            <a:extLst>
              <a:ext uri="{FF2B5EF4-FFF2-40B4-BE49-F238E27FC236}">
                <a16:creationId xmlns:a16="http://schemas.microsoft.com/office/drawing/2014/main" xmlns="" id="{11E27B3C-F9CB-489A-B87D-B019E802464C}"/>
              </a:ext>
            </a:extLst>
          </p:cNvPr>
          <p:cNvSpPr>
            <a:spLocks noGrp="1"/>
          </p:cNvSpPr>
          <p:nvPr>
            <p:ph type="body" sz="quarter" idx="20" hasCustomPrompt="1"/>
          </p:nvPr>
        </p:nvSpPr>
        <p:spPr>
          <a:xfrm>
            <a:off x="837882" y="5538152"/>
            <a:ext cx="2103438" cy="274320"/>
          </a:xfrm>
        </p:spPr>
        <p:txBody>
          <a:bodyPr rtlCol="0">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s-ES" noProof="0"/>
              <a:t>Título</a:t>
            </a:r>
          </a:p>
        </p:txBody>
      </p:sp>
      <p:sp>
        <p:nvSpPr>
          <p:cNvPr id="9" name="Marcador de posición de imagen 7">
            <a:extLst>
              <a:ext uri="{FF2B5EF4-FFF2-40B4-BE49-F238E27FC236}">
                <a16:creationId xmlns:a16="http://schemas.microsoft.com/office/drawing/2014/main" xmlns="" id="{DE0F61DF-6086-4D91-A1DB-0C91BD225C02}"/>
              </a:ext>
            </a:extLst>
          </p:cNvPr>
          <p:cNvSpPr>
            <a:spLocks noGrp="1"/>
          </p:cNvSpPr>
          <p:nvPr>
            <p:ph type="pic" sz="quarter" idx="16"/>
          </p:nvPr>
        </p:nvSpPr>
        <p:spPr>
          <a:xfrm>
            <a:off x="364236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rtlCol="0"/>
          <a:lstStyle/>
          <a:p>
            <a:pPr rtl="0"/>
            <a:r>
              <a:rPr lang="es-ES" noProof="0" dirty="0"/>
              <a:t>Haga clic en el icono para agregar una imagen</a:t>
            </a:r>
          </a:p>
        </p:txBody>
      </p:sp>
      <p:sp>
        <p:nvSpPr>
          <p:cNvPr id="15" name="Marcador de texto 12">
            <a:extLst>
              <a:ext uri="{FF2B5EF4-FFF2-40B4-BE49-F238E27FC236}">
                <a16:creationId xmlns:a16="http://schemas.microsoft.com/office/drawing/2014/main" xmlns="" id="{DD1B9ECE-8B72-4E8C-BF0F-42BAD333E58F}"/>
              </a:ext>
            </a:extLst>
          </p:cNvPr>
          <p:cNvSpPr>
            <a:spLocks noGrp="1"/>
          </p:cNvSpPr>
          <p:nvPr>
            <p:ph type="body" sz="quarter" idx="21" hasCustomPrompt="1"/>
          </p:nvPr>
        </p:nvSpPr>
        <p:spPr>
          <a:xfrm>
            <a:off x="3642678" y="5249545"/>
            <a:ext cx="2103438" cy="274320"/>
          </a:xfrm>
        </p:spPr>
        <p:txBody>
          <a:bodyPr rtlCol="0">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s-ES" noProof="0"/>
              <a:t>Nombre</a:t>
            </a:r>
          </a:p>
        </p:txBody>
      </p:sp>
      <p:sp>
        <p:nvSpPr>
          <p:cNvPr id="16" name="Marcador de texto 12">
            <a:extLst>
              <a:ext uri="{FF2B5EF4-FFF2-40B4-BE49-F238E27FC236}">
                <a16:creationId xmlns:a16="http://schemas.microsoft.com/office/drawing/2014/main" xmlns="" id="{CC01C00D-D845-4EA4-ACEA-80430CEC0EAD}"/>
              </a:ext>
            </a:extLst>
          </p:cNvPr>
          <p:cNvSpPr>
            <a:spLocks noGrp="1"/>
          </p:cNvSpPr>
          <p:nvPr>
            <p:ph type="body" sz="quarter" idx="22" hasCustomPrompt="1"/>
          </p:nvPr>
        </p:nvSpPr>
        <p:spPr>
          <a:xfrm>
            <a:off x="3642360" y="5538152"/>
            <a:ext cx="2103438" cy="274320"/>
          </a:xfrm>
        </p:spPr>
        <p:txBody>
          <a:bodyPr rtlCol="0">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s-ES" noProof="0"/>
              <a:t>Título</a:t>
            </a:r>
          </a:p>
        </p:txBody>
      </p:sp>
      <p:sp>
        <p:nvSpPr>
          <p:cNvPr id="10" name="Marcador de posición de imagen 7">
            <a:extLst>
              <a:ext uri="{FF2B5EF4-FFF2-40B4-BE49-F238E27FC236}">
                <a16:creationId xmlns:a16="http://schemas.microsoft.com/office/drawing/2014/main" xmlns="" id="{E36DA0C1-756A-41EF-BD41-B210DAD57AC5}"/>
              </a:ext>
            </a:extLst>
          </p:cNvPr>
          <p:cNvSpPr>
            <a:spLocks noGrp="1"/>
          </p:cNvSpPr>
          <p:nvPr>
            <p:ph type="pic" sz="quarter" idx="17"/>
          </p:nvPr>
        </p:nvSpPr>
        <p:spPr>
          <a:xfrm>
            <a:off x="644652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rtlCol="0"/>
          <a:lstStyle/>
          <a:p>
            <a:pPr rtl="0"/>
            <a:r>
              <a:rPr lang="es-ES" noProof="0" dirty="0"/>
              <a:t>Haga clic en el icono para agregar una imagen</a:t>
            </a:r>
          </a:p>
        </p:txBody>
      </p:sp>
      <p:sp>
        <p:nvSpPr>
          <p:cNvPr id="17" name="Marcador de texto 12">
            <a:extLst>
              <a:ext uri="{FF2B5EF4-FFF2-40B4-BE49-F238E27FC236}">
                <a16:creationId xmlns:a16="http://schemas.microsoft.com/office/drawing/2014/main" xmlns="" id="{22C7D19B-8BCA-4A46-A531-C74F00C501A0}"/>
              </a:ext>
            </a:extLst>
          </p:cNvPr>
          <p:cNvSpPr>
            <a:spLocks noGrp="1"/>
          </p:cNvSpPr>
          <p:nvPr>
            <p:ph type="body" sz="quarter" idx="23" hasCustomPrompt="1"/>
          </p:nvPr>
        </p:nvSpPr>
        <p:spPr>
          <a:xfrm>
            <a:off x="6446204" y="5249545"/>
            <a:ext cx="2103438" cy="274320"/>
          </a:xfrm>
        </p:spPr>
        <p:txBody>
          <a:bodyPr rtlCol="0">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s-ES" noProof="0"/>
              <a:t>Nombre</a:t>
            </a:r>
          </a:p>
        </p:txBody>
      </p:sp>
      <p:sp>
        <p:nvSpPr>
          <p:cNvPr id="18" name="Marcador de texto 12">
            <a:extLst>
              <a:ext uri="{FF2B5EF4-FFF2-40B4-BE49-F238E27FC236}">
                <a16:creationId xmlns:a16="http://schemas.microsoft.com/office/drawing/2014/main" xmlns="" id="{A1BA12AE-AA7B-4898-AE4C-6EF1BF0293B3}"/>
              </a:ext>
            </a:extLst>
          </p:cNvPr>
          <p:cNvSpPr>
            <a:spLocks noGrp="1"/>
          </p:cNvSpPr>
          <p:nvPr>
            <p:ph type="body" sz="quarter" idx="24" hasCustomPrompt="1"/>
          </p:nvPr>
        </p:nvSpPr>
        <p:spPr>
          <a:xfrm>
            <a:off x="6445886" y="5538152"/>
            <a:ext cx="2103438" cy="274320"/>
          </a:xfrm>
        </p:spPr>
        <p:txBody>
          <a:bodyPr rtlCol="0">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s-ES" noProof="0"/>
              <a:t>Título</a:t>
            </a:r>
          </a:p>
        </p:txBody>
      </p:sp>
      <p:sp>
        <p:nvSpPr>
          <p:cNvPr id="11" name="Marcador de posición de imagen 7">
            <a:extLst>
              <a:ext uri="{FF2B5EF4-FFF2-40B4-BE49-F238E27FC236}">
                <a16:creationId xmlns:a16="http://schemas.microsoft.com/office/drawing/2014/main" xmlns="" id="{C824A7A5-D0EA-414B-A57F-AFC09799DF81}"/>
              </a:ext>
            </a:extLst>
          </p:cNvPr>
          <p:cNvSpPr>
            <a:spLocks noGrp="1"/>
          </p:cNvSpPr>
          <p:nvPr>
            <p:ph type="pic" sz="quarter" idx="18"/>
          </p:nvPr>
        </p:nvSpPr>
        <p:spPr>
          <a:xfrm>
            <a:off x="925068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rtlCol="0"/>
          <a:lstStyle/>
          <a:p>
            <a:pPr rtl="0"/>
            <a:r>
              <a:rPr lang="es-ES" noProof="0" dirty="0"/>
              <a:t>Haga clic en el icono para agregar una imagen</a:t>
            </a:r>
          </a:p>
        </p:txBody>
      </p:sp>
      <p:sp>
        <p:nvSpPr>
          <p:cNvPr id="19" name="Marcador de texto 12">
            <a:extLst>
              <a:ext uri="{FF2B5EF4-FFF2-40B4-BE49-F238E27FC236}">
                <a16:creationId xmlns:a16="http://schemas.microsoft.com/office/drawing/2014/main" xmlns="" id="{0CCA0A92-44E0-4256-BDF5-D01C27404DC8}"/>
              </a:ext>
            </a:extLst>
          </p:cNvPr>
          <p:cNvSpPr>
            <a:spLocks noGrp="1"/>
          </p:cNvSpPr>
          <p:nvPr>
            <p:ph type="body" sz="quarter" idx="25" hasCustomPrompt="1"/>
          </p:nvPr>
        </p:nvSpPr>
        <p:spPr>
          <a:xfrm>
            <a:off x="9249412" y="5249545"/>
            <a:ext cx="2103438" cy="274320"/>
          </a:xfrm>
        </p:spPr>
        <p:txBody>
          <a:bodyPr rtlCol="0">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s-ES" noProof="0"/>
              <a:t>Nombre</a:t>
            </a:r>
          </a:p>
        </p:txBody>
      </p:sp>
      <p:sp>
        <p:nvSpPr>
          <p:cNvPr id="20" name="Marcador de texto 12">
            <a:extLst>
              <a:ext uri="{FF2B5EF4-FFF2-40B4-BE49-F238E27FC236}">
                <a16:creationId xmlns:a16="http://schemas.microsoft.com/office/drawing/2014/main" xmlns="" id="{16D5C7BE-6D3E-4E7E-BBE6-230B10C2F439}"/>
              </a:ext>
            </a:extLst>
          </p:cNvPr>
          <p:cNvSpPr>
            <a:spLocks noGrp="1"/>
          </p:cNvSpPr>
          <p:nvPr>
            <p:ph type="body" sz="quarter" idx="26" hasCustomPrompt="1"/>
          </p:nvPr>
        </p:nvSpPr>
        <p:spPr>
          <a:xfrm>
            <a:off x="9249094" y="5538152"/>
            <a:ext cx="2103438" cy="274320"/>
          </a:xfrm>
        </p:spPr>
        <p:txBody>
          <a:bodyPr rtlCol="0">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s-ES" noProof="0"/>
              <a:t>Título</a:t>
            </a:r>
          </a:p>
        </p:txBody>
      </p:sp>
      <p:sp>
        <p:nvSpPr>
          <p:cNvPr id="3" name="Marcador de fecha 2">
            <a:extLst>
              <a:ext uri="{FF2B5EF4-FFF2-40B4-BE49-F238E27FC236}">
                <a16:creationId xmlns:a16="http://schemas.microsoft.com/office/drawing/2014/main" xmlns="" id="{9CAF00A3-1058-4FA9-A985-03711701054C}"/>
              </a:ext>
            </a:extLst>
          </p:cNvPr>
          <p:cNvSpPr>
            <a:spLocks noGrp="1"/>
          </p:cNvSpPr>
          <p:nvPr>
            <p:ph type="dt" sz="half" idx="10"/>
          </p:nvPr>
        </p:nvSpPr>
        <p:spPr/>
        <p:txBody>
          <a:bodyPr rtlCol="0"/>
          <a:lstStyle/>
          <a:p>
            <a:pPr rtl="0"/>
            <a:r>
              <a:rPr lang="es-ES" noProof="0" dirty="0"/>
              <a:t>20XX</a:t>
            </a:r>
          </a:p>
        </p:txBody>
      </p:sp>
      <p:sp>
        <p:nvSpPr>
          <p:cNvPr id="4" name="Marcador de pie de página 3">
            <a:extLst>
              <a:ext uri="{FF2B5EF4-FFF2-40B4-BE49-F238E27FC236}">
                <a16:creationId xmlns:a16="http://schemas.microsoft.com/office/drawing/2014/main" xmlns="" id="{A00F60BE-20E1-40C5-85E7-AEAABD0C0DE6}"/>
              </a:ext>
            </a:extLst>
          </p:cNvPr>
          <p:cNvSpPr>
            <a:spLocks noGrp="1"/>
          </p:cNvSpPr>
          <p:nvPr>
            <p:ph type="ftr" sz="quarter" idx="11"/>
          </p:nvPr>
        </p:nvSpPr>
        <p:spPr/>
        <p:txBody>
          <a:bodyPr rtlCol="0"/>
          <a:lstStyle/>
          <a:p>
            <a:pPr rtl="0"/>
            <a:r>
              <a:rPr lang="es-ES" noProof="0" dirty="0"/>
              <a:t>Plan de negocios de Contoso</a:t>
            </a:r>
          </a:p>
        </p:txBody>
      </p:sp>
      <p:sp>
        <p:nvSpPr>
          <p:cNvPr id="5" name="Marcador de número de diapositiva 4">
            <a:extLst>
              <a:ext uri="{FF2B5EF4-FFF2-40B4-BE49-F238E27FC236}">
                <a16:creationId xmlns:a16="http://schemas.microsoft.com/office/drawing/2014/main" xmlns="" id="{05DC939B-94C9-4FF9-B0C8-1149DEFA6CF8}"/>
              </a:ext>
            </a:extLst>
          </p:cNvPr>
          <p:cNvSpPr>
            <a:spLocks noGrp="1"/>
          </p:cNvSpPr>
          <p:nvPr>
            <p:ph type="sldNum" sz="quarter" idx="12"/>
          </p:nvPr>
        </p:nvSpPr>
        <p:spPr/>
        <p:txBody>
          <a:bodyPr rtlCol="0"/>
          <a:lstStyle/>
          <a:p>
            <a:pPr rtl="0"/>
            <a:fld id="{B5CEABB6-07DC-46E8-9B57-56EC44A396E5}" type="slidenum">
              <a:rPr lang="es-ES" noProof="0" smtClean="0"/>
              <a:t>‹Nº›</a:t>
            </a:fld>
            <a:endParaRPr lang="es-ES" noProof="0" dirty="0"/>
          </a:p>
        </p:txBody>
      </p:sp>
    </p:spTree>
    <p:extLst>
      <p:ext uri="{BB962C8B-B14F-4D97-AF65-F5344CB8AC3E}">
        <p14:creationId xmlns:p14="http://schemas.microsoft.com/office/powerpoint/2010/main" val="3956699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Organigrama">
    <p:spTree>
      <p:nvGrpSpPr>
        <p:cNvPr id="1" name=""/>
        <p:cNvGrpSpPr/>
        <p:nvPr/>
      </p:nvGrpSpPr>
      <p:grpSpPr>
        <a:xfrm>
          <a:off x="0" y="0"/>
          <a:ext cx="0" cy="0"/>
          <a:chOff x="0" y="0"/>
          <a:chExt cx="0" cy="0"/>
        </a:xfrm>
      </p:grpSpPr>
      <p:pic>
        <p:nvPicPr>
          <p:cNvPr id="8" name="Marcador de posición de imagen 38">
            <a:extLst>
              <a:ext uri="{FF2B5EF4-FFF2-40B4-BE49-F238E27FC236}">
                <a16:creationId xmlns:a16="http://schemas.microsoft.com/office/drawing/2014/main" xmlns="" id="{FCA6EB2C-E8DA-46AE-AD91-63B890E4AC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802" b="7802"/>
          <a:stretch>
            <a:fillRect/>
          </a:stretch>
        </p:blipFill>
        <p:spPr>
          <a:xfrm>
            <a:off x="0" y="0"/>
            <a:ext cx="12188952" cy="6858000"/>
          </a:xfrm>
          <a:prstGeom prst="rect">
            <a:avLst/>
          </a:prstGeom>
        </p:spPr>
      </p:pic>
      <p:sp>
        <p:nvSpPr>
          <p:cNvPr id="2" name="Título 1">
            <a:extLst>
              <a:ext uri="{FF2B5EF4-FFF2-40B4-BE49-F238E27FC236}">
                <a16:creationId xmlns:a16="http://schemas.microsoft.com/office/drawing/2014/main" xmlns="" id="{A1F8C642-49FB-4E16-A3A0-B2ACBEABFFD6}"/>
              </a:ext>
            </a:extLst>
          </p:cNvPr>
          <p:cNvSpPr>
            <a:spLocks noGrp="1"/>
          </p:cNvSpPr>
          <p:nvPr>
            <p:ph type="title"/>
          </p:nvPr>
        </p:nvSpPr>
        <p:spPr/>
        <p:txBody>
          <a:bodyPr rtlCol="0">
            <a:normAutofit/>
          </a:bodyPr>
          <a:lstStyle>
            <a:lvl1pPr>
              <a:defRPr sz="4000"/>
            </a:lvl1pPr>
          </a:lstStyle>
          <a:p>
            <a:pPr rtl="0"/>
            <a:r>
              <a:rPr lang="es-ES" noProof="0"/>
              <a:t>Haga clic para modificar el estilo de título del patrón</a:t>
            </a:r>
          </a:p>
        </p:txBody>
      </p:sp>
      <p:sp>
        <p:nvSpPr>
          <p:cNvPr id="3" name="Marcador de fecha 2">
            <a:extLst>
              <a:ext uri="{FF2B5EF4-FFF2-40B4-BE49-F238E27FC236}">
                <a16:creationId xmlns:a16="http://schemas.microsoft.com/office/drawing/2014/main" xmlns="" id="{9CAF00A3-1058-4FA9-A985-03711701054C}"/>
              </a:ext>
            </a:extLst>
          </p:cNvPr>
          <p:cNvSpPr>
            <a:spLocks noGrp="1"/>
          </p:cNvSpPr>
          <p:nvPr>
            <p:ph type="dt" sz="half" idx="10"/>
          </p:nvPr>
        </p:nvSpPr>
        <p:spPr/>
        <p:txBody>
          <a:bodyPr rtlCol="0"/>
          <a:lstStyle/>
          <a:p>
            <a:pPr rtl="0"/>
            <a:r>
              <a:rPr lang="es-ES" noProof="0" dirty="0"/>
              <a:t>20XX</a:t>
            </a:r>
          </a:p>
        </p:txBody>
      </p:sp>
      <p:sp>
        <p:nvSpPr>
          <p:cNvPr id="4" name="Marcador de pie de página 3">
            <a:extLst>
              <a:ext uri="{FF2B5EF4-FFF2-40B4-BE49-F238E27FC236}">
                <a16:creationId xmlns:a16="http://schemas.microsoft.com/office/drawing/2014/main" xmlns="" id="{A00F60BE-20E1-40C5-85E7-AEAABD0C0DE6}"/>
              </a:ext>
            </a:extLst>
          </p:cNvPr>
          <p:cNvSpPr>
            <a:spLocks noGrp="1"/>
          </p:cNvSpPr>
          <p:nvPr>
            <p:ph type="ftr" sz="quarter" idx="11"/>
          </p:nvPr>
        </p:nvSpPr>
        <p:spPr/>
        <p:txBody>
          <a:bodyPr rtlCol="0"/>
          <a:lstStyle/>
          <a:p>
            <a:pPr rtl="0"/>
            <a:r>
              <a:rPr lang="es-ES" noProof="0" dirty="0"/>
              <a:t>Plan de negocios de Contoso</a:t>
            </a:r>
          </a:p>
        </p:txBody>
      </p:sp>
      <p:sp>
        <p:nvSpPr>
          <p:cNvPr id="5" name="Marcador de número de diapositiva 4">
            <a:extLst>
              <a:ext uri="{FF2B5EF4-FFF2-40B4-BE49-F238E27FC236}">
                <a16:creationId xmlns:a16="http://schemas.microsoft.com/office/drawing/2014/main" xmlns="" id="{05DC939B-94C9-4FF9-B0C8-1149DEFA6CF8}"/>
              </a:ext>
            </a:extLst>
          </p:cNvPr>
          <p:cNvSpPr>
            <a:spLocks noGrp="1"/>
          </p:cNvSpPr>
          <p:nvPr>
            <p:ph type="sldNum" sz="quarter" idx="12"/>
          </p:nvPr>
        </p:nvSpPr>
        <p:spPr/>
        <p:txBody>
          <a:bodyPr rtlCol="0"/>
          <a:lstStyle/>
          <a:p>
            <a:pPr rtl="0"/>
            <a:fld id="{B5CEABB6-07DC-46E8-9B57-56EC44A396E5}" type="slidenum">
              <a:rPr lang="es-ES" noProof="0" smtClean="0"/>
              <a:t>‹Nº›</a:t>
            </a:fld>
            <a:endParaRPr lang="es-ES" noProof="0" dirty="0"/>
          </a:p>
        </p:txBody>
      </p:sp>
      <p:sp>
        <p:nvSpPr>
          <p:cNvPr id="21" name="Marcador de posición de SmartArt 20">
            <a:extLst>
              <a:ext uri="{FF2B5EF4-FFF2-40B4-BE49-F238E27FC236}">
                <a16:creationId xmlns:a16="http://schemas.microsoft.com/office/drawing/2014/main" xmlns="" id="{22DDECCB-0586-4A4E-B5E8-F4F3A0C4DD2C}"/>
              </a:ext>
            </a:extLst>
          </p:cNvPr>
          <p:cNvSpPr>
            <a:spLocks noGrp="1"/>
          </p:cNvSpPr>
          <p:nvPr>
            <p:ph type="dgm" sz="quarter" idx="27"/>
          </p:nvPr>
        </p:nvSpPr>
        <p:spPr>
          <a:xfrm>
            <a:off x="1088136" y="2039112"/>
            <a:ext cx="10515600" cy="3960812"/>
          </a:xfrm>
        </p:spPr>
        <p:txBody>
          <a:bodyPr rtlCol="0"/>
          <a:lstStyle/>
          <a:p>
            <a:pPr rtl="0"/>
            <a:r>
              <a:rPr lang="es-ES" noProof="0" dirty="0"/>
              <a:t>Haga clic en el icono para agregar un elemento gráfico SmartArt</a:t>
            </a:r>
          </a:p>
        </p:txBody>
      </p:sp>
    </p:spTree>
    <p:extLst>
      <p:ext uri="{BB962C8B-B14F-4D97-AF65-F5344CB8AC3E}">
        <p14:creationId xmlns:p14="http://schemas.microsoft.com/office/powerpoint/2010/main" val="3925025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Oportunidades">
    <p:spTree>
      <p:nvGrpSpPr>
        <p:cNvPr id="1" name=""/>
        <p:cNvGrpSpPr/>
        <p:nvPr/>
      </p:nvGrpSpPr>
      <p:grpSpPr>
        <a:xfrm>
          <a:off x="0" y="0"/>
          <a:ext cx="0" cy="0"/>
          <a:chOff x="0" y="0"/>
          <a:chExt cx="0" cy="0"/>
        </a:xfrm>
      </p:grpSpPr>
      <p:pic>
        <p:nvPicPr>
          <p:cNvPr id="18" name="Marcador de posición de imagen 17" descr="fotografía de primer plano de plantas&#10;">
            <a:extLst>
              <a:ext uri="{FF2B5EF4-FFF2-40B4-BE49-F238E27FC236}">
                <a16:creationId xmlns:a16="http://schemas.microsoft.com/office/drawing/2014/main" xmlns="" id="{7863BFED-18F0-48ED-A69C-CA7DB56543E7}"/>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9" name="Rectángulo 18">
            <a:extLst>
              <a:ext uri="{FF2B5EF4-FFF2-40B4-BE49-F238E27FC236}">
                <a16:creationId xmlns:a16="http://schemas.microsoft.com/office/drawing/2014/main" xmlns="" id="{9072CCB7-8B6D-4640-9349-4BF4E6715721}"/>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9" name="Título 1">
            <a:extLst>
              <a:ext uri="{FF2B5EF4-FFF2-40B4-BE49-F238E27FC236}">
                <a16:creationId xmlns:a16="http://schemas.microsoft.com/office/drawing/2014/main" xmlns="" id="{055BE3A6-48FA-4624-9CA9-027EFA2EFD54}"/>
              </a:ext>
            </a:extLst>
          </p:cNvPr>
          <p:cNvSpPr>
            <a:spLocks noGrp="1"/>
          </p:cNvSpPr>
          <p:nvPr>
            <p:ph type="title"/>
          </p:nvPr>
        </p:nvSpPr>
        <p:spPr>
          <a:xfrm>
            <a:off x="1066800" y="1500288"/>
            <a:ext cx="10058400" cy="565265"/>
          </a:xfrm>
        </p:spPr>
        <p:txBody>
          <a:bodyPr rtlCol="0"/>
          <a:lstStyle>
            <a:lvl1pPr algn="ctr">
              <a:defRPr/>
            </a:lvl1pPr>
          </a:lstStyle>
          <a:p>
            <a:pPr rtl="0"/>
            <a:r>
              <a:rPr lang="es-ES" noProof="0"/>
              <a:t>Haga clic para modificar el estilo de título del patrón</a:t>
            </a:r>
          </a:p>
        </p:txBody>
      </p:sp>
      <p:sp>
        <p:nvSpPr>
          <p:cNvPr id="10" name="Marcador de contenido 2">
            <a:extLst>
              <a:ext uri="{FF2B5EF4-FFF2-40B4-BE49-F238E27FC236}">
                <a16:creationId xmlns:a16="http://schemas.microsoft.com/office/drawing/2014/main" xmlns="" id="{890913CB-E9D8-4BC6-BF27-FBDED2266B74}"/>
              </a:ext>
            </a:extLst>
          </p:cNvPr>
          <p:cNvSpPr>
            <a:spLocks noGrp="1"/>
          </p:cNvSpPr>
          <p:nvPr>
            <p:ph idx="16" hasCustomPrompt="1"/>
          </p:nvPr>
        </p:nvSpPr>
        <p:spPr>
          <a:xfrm>
            <a:off x="1657183" y="2411516"/>
            <a:ext cx="4114800" cy="274320"/>
          </a:xfrm>
        </p:spPr>
        <p:txBody>
          <a:bodyPr rtlCol="0">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es-ES" noProof="0"/>
              <a:t>Haga clic para editar el texto</a:t>
            </a:r>
          </a:p>
        </p:txBody>
      </p:sp>
      <p:sp>
        <p:nvSpPr>
          <p:cNvPr id="3" name="Marcador de contenido 2">
            <a:extLst>
              <a:ext uri="{FF2B5EF4-FFF2-40B4-BE49-F238E27FC236}">
                <a16:creationId xmlns:a16="http://schemas.microsoft.com/office/drawing/2014/main" xmlns="" id="{BF8F5A6A-E29E-401A-801A-8FD9CAABA7A5}"/>
              </a:ext>
            </a:extLst>
          </p:cNvPr>
          <p:cNvSpPr>
            <a:spLocks noGrp="1"/>
          </p:cNvSpPr>
          <p:nvPr>
            <p:ph idx="1" hasCustomPrompt="1"/>
          </p:nvPr>
        </p:nvSpPr>
        <p:spPr>
          <a:xfrm>
            <a:off x="1657183" y="2707071"/>
            <a:ext cx="4114800" cy="731520"/>
          </a:xfrm>
        </p:spPr>
        <p:txBody>
          <a:bodyPr rtlCol="0">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es-ES" noProof="0"/>
              <a:t>Haga clic para editar el texto</a:t>
            </a:r>
          </a:p>
        </p:txBody>
      </p:sp>
      <p:sp>
        <p:nvSpPr>
          <p:cNvPr id="13" name="Marcador de contenido 2">
            <a:extLst>
              <a:ext uri="{FF2B5EF4-FFF2-40B4-BE49-F238E27FC236}">
                <a16:creationId xmlns:a16="http://schemas.microsoft.com/office/drawing/2014/main" xmlns="" id="{AC961473-F8E7-498A-AFFD-2BC0065884EC}"/>
              </a:ext>
            </a:extLst>
          </p:cNvPr>
          <p:cNvSpPr>
            <a:spLocks noGrp="1"/>
          </p:cNvSpPr>
          <p:nvPr>
            <p:ph idx="19" hasCustomPrompt="1"/>
          </p:nvPr>
        </p:nvSpPr>
        <p:spPr>
          <a:xfrm>
            <a:off x="1657183" y="3567512"/>
            <a:ext cx="4114800" cy="274320"/>
          </a:xfrm>
        </p:spPr>
        <p:txBody>
          <a:bodyPr rtlCol="0">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es-ES" noProof="0"/>
              <a:t>Haga clic para editar el texto</a:t>
            </a:r>
          </a:p>
        </p:txBody>
      </p:sp>
      <p:sp>
        <p:nvSpPr>
          <p:cNvPr id="12" name="Marcador de contenido 2">
            <a:extLst>
              <a:ext uri="{FF2B5EF4-FFF2-40B4-BE49-F238E27FC236}">
                <a16:creationId xmlns:a16="http://schemas.microsoft.com/office/drawing/2014/main" xmlns="" id="{F32F6735-86D0-4D0F-9741-8D6C74C99BAA}"/>
              </a:ext>
            </a:extLst>
          </p:cNvPr>
          <p:cNvSpPr>
            <a:spLocks noGrp="1"/>
          </p:cNvSpPr>
          <p:nvPr>
            <p:ph idx="18" hasCustomPrompt="1"/>
          </p:nvPr>
        </p:nvSpPr>
        <p:spPr>
          <a:xfrm>
            <a:off x="1657183" y="3863067"/>
            <a:ext cx="4114800" cy="731520"/>
          </a:xfrm>
        </p:spPr>
        <p:txBody>
          <a:bodyPr rtlCol="0">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es-ES" noProof="0"/>
              <a:t>Haga clic para editar el texto</a:t>
            </a:r>
          </a:p>
        </p:txBody>
      </p:sp>
      <p:sp>
        <p:nvSpPr>
          <p:cNvPr id="15" name="Marcador de contenido 2">
            <a:extLst>
              <a:ext uri="{FF2B5EF4-FFF2-40B4-BE49-F238E27FC236}">
                <a16:creationId xmlns:a16="http://schemas.microsoft.com/office/drawing/2014/main" xmlns="" id="{DAD41BAB-B874-4283-8FDD-618EAB4B7CC6}"/>
              </a:ext>
            </a:extLst>
          </p:cNvPr>
          <p:cNvSpPr>
            <a:spLocks noGrp="1"/>
          </p:cNvSpPr>
          <p:nvPr>
            <p:ph idx="21" hasCustomPrompt="1"/>
          </p:nvPr>
        </p:nvSpPr>
        <p:spPr>
          <a:xfrm>
            <a:off x="1657183" y="4737597"/>
            <a:ext cx="4114800" cy="274320"/>
          </a:xfrm>
        </p:spPr>
        <p:txBody>
          <a:bodyPr rtlCol="0">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es-ES" noProof="0"/>
              <a:t>Haga clic para editar el texto</a:t>
            </a:r>
          </a:p>
        </p:txBody>
      </p:sp>
      <p:sp>
        <p:nvSpPr>
          <p:cNvPr id="14" name="Marcador de contenido 2">
            <a:extLst>
              <a:ext uri="{FF2B5EF4-FFF2-40B4-BE49-F238E27FC236}">
                <a16:creationId xmlns:a16="http://schemas.microsoft.com/office/drawing/2014/main" xmlns="" id="{6382FE5C-EADC-4EF2-9E4F-06BDCA5551B3}"/>
              </a:ext>
            </a:extLst>
          </p:cNvPr>
          <p:cNvSpPr>
            <a:spLocks noGrp="1"/>
          </p:cNvSpPr>
          <p:nvPr>
            <p:ph idx="20" hasCustomPrompt="1"/>
          </p:nvPr>
        </p:nvSpPr>
        <p:spPr>
          <a:xfrm>
            <a:off x="1657183" y="5033152"/>
            <a:ext cx="4114800" cy="731520"/>
          </a:xfrm>
        </p:spPr>
        <p:txBody>
          <a:bodyPr rtlCol="0">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es-ES" noProof="0"/>
              <a:t>Haga clic para editar el texto</a:t>
            </a:r>
          </a:p>
        </p:txBody>
      </p:sp>
      <p:sp>
        <p:nvSpPr>
          <p:cNvPr id="11" name="Marcador de contenido 2">
            <a:extLst>
              <a:ext uri="{FF2B5EF4-FFF2-40B4-BE49-F238E27FC236}">
                <a16:creationId xmlns:a16="http://schemas.microsoft.com/office/drawing/2014/main" xmlns="" id="{65016684-22E4-49BC-9E14-2E73CF3F757D}"/>
              </a:ext>
            </a:extLst>
          </p:cNvPr>
          <p:cNvSpPr>
            <a:spLocks noGrp="1"/>
          </p:cNvSpPr>
          <p:nvPr>
            <p:ph idx="17" hasCustomPrompt="1"/>
          </p:nvPr>
        </p:nvSpPr>
        <p:spPr>
          <a:xfrm>
            <a:off x="6404811" y="2411516"/>
            <a:ext cx="4114800" cy="274320"/>
          </a:xfrm>
        </p:spPr>
        <p:txBody>
          <a:bodyPr rtlCol="0">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es-ES" noProof="0"/>
              <a:t>Haga clic para editar el texto</a:t>
            </a:r>
          </a:p>
        </p:txBody>
      </p:sp>
      <p:sp>
        <p:nvSpPr>
          <p:cNvPr id="8" name="Marcador de contenido 2">
            <a:extLst>
              <a:ext uri="{FF2B5EF4-FFF2-40B4-BE49-F238E27FC236}">
                <a16:creationId xmlns:a16="http://schemas.microsoft.com/office/drawing/2014/main" xmlns="" id="{5C52459E-612F-4699-B9E5-39839B5B6D79}"/>
              </a:ext>
            </a:extLst>
          </p:cNvPr>
          <p:cNvSpPr>
            <a:spLocks noGrp="1"/>
          </p:cNvSpPr>
          <p:nvPr>
            <p:ph idx="15" hasCustomPrompt="1"/>
          </p:nvPr>
        </p:nvSpPr>
        <p:spPr>
          <a:xfrm>
            <a:off x="6404811" y="2707071"/>
            <a:ext cx="4114800" cy="731520"/>
          </a:xfrm>
        </p:spPr>
        <p:txBody>
          <a:bodyPr rtlCol="0">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es-ES" noProof="0"/>
              <a:t>Haga clic para editar el texto</a:t>
            </a:r>
          </a:p>
        </p:txBody>
      </p:sp>
      <p:sp>
        <p:nvSpPr>
          <p:cNvPr id="17" name="Marcador de contenido 2">
            <a:extLst>
              <a:ext uri="{FF2B5EF4-FFF2-40B4-BE49-F238E27FC236}">
                <a16:creationId xmlns:a16="http://schemas.microsoft.com/office/drawing/2014/main" xmlns="" id="{C93FEF41-CD0D-4D3A-90FA-2F123068E73D}"/>
              </a:ext>
            </a:extLst>
          </p:cNvPr>
          <p:cNvSpPr>
            <a:spLocks noGrp="1"/>
          </p:cNvSpPr>
          <p:nvPr>
            <p:ph idx="23" hasCustomPrompt="1"/>
          </p:nvPr>
        </p:nvSpPr>
        <p:spPr>
          <a:xfrm>
            <a:off x="6404811" y="3570539"/>
            <a:ext cx="4114800" cy="274320"/>
          </a:xfrm>
        </p:spPr>
        <p:txBody>
          <a:bodyPr rtlCol="0">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es-ES" noProof="0"/>
              <a:t>Haga clic para editar el texto</a:t>
            </a:r>
          </a:p>
        </p:txBody>
      </p:sp>
      <p:sp>
        <p:nvSpPr>
          <p:cNvPr id="16" name="Marcador de contenido 2">
            <a:extLst>
              <a:ext uri="{FF2B5EF4-FFF2-40B4-BE49-F238E27FC236}">
                <a16:creationId xmlns:a16="http://schemas.microsoft.com/office/drawing/2014/main" xmlns="" id="{56A7E58B-04CA-4390-878D-CBE6185E320A}"/>
              </a:ext>
            </a:extLst>
          </p:cNvPr>
          <p:cNvSpPr>
            <a:spLocks noGrp="1"/>
          </p:cNvSpPr>
          <p:nvPr>
            <p:ph idx="22" hasCustomPrompt="1"/>
          </p:nvPr>
        </p:nvSpPr>
        <p:spPr>
          <a:xfrm>
            <a:off x="6404811" y="3865136"/>
            <a:ext cx="4114800" cy="731520"/>
          </a:xfrm>
        </p:spPr>
        <p:txBody>
          <a:bodyPr rtlCol="0">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es-ES" noProof="0"/>
              <a:t>Haga clic para editar el texto</a:t>
            </a:r>
          </a:p>
        </p:txBody>
      </p:sp>
      <p:sp>
        <p:nvSpPr>
          <p:cNvPr id="4" name="Marcador de fecha 3">
            <a:extLst>
              <a:ext uri="{FF2B5EF4-FFF2-40B4-BE49-F238E27FC236}">
                <a16:creationId xmlns:a16="http://schemas.microsoft.com/office/drawing/2014/main" xmlns="" id="{3EDAC16E-5725-4AC1-AB85-871F25D26688}"/>
              </a:ext>
            </a:extLst>
          </p:cNvPr>
          <p:cNvSpPr>
            <a:spLocks noGrp="1"/>
          </p:cNvSpPr>
          <p:nvPr>
            <p:ph type="dt" sz="half" idx="10"/>
          </p:nvPr>
        </p:nvSpPr>
        <p:spPr/>
        <p:txBody>
          <a:bodyPr rtlCol="0"/>
          <a:lstStyle>
            <a:lvl1pPr>
              <a:defRPr>
                <a:solidFill>
                  <a:schemeClr val="bg1"/>
                </a:solidFill>
              </a:defRPr>
            </a:lvl1pPr>
          </a:lstStyle>
          <a:p>
            <a:pPr rtl="0"/>
            <a:r>
              <a:rPr lang="es-ES" noProof="0" dirty="0"/>
              <a:t>20XX</a:t>
            </a:r>
          </a:p>
        </p:txBody>
      </p:sp>
      <p:sp>
        <p:nvSpPr>
          <p:cNvPr id="5" name="Marcador de pie de página 4">
            <a:extLst>
              <a:ext uri="{FF2B5EF4-FFF2-40B4-BE49-F238E27FC236}">
                <a16:creationId xmlns:a16="http://schemas.microsoft.com/office/drawing/2014/main" xmlns="" id="{FD10B5D8-71E9-48DC-A04C-559359603CB0}"/>
              </a:ext>
            </a:extLst>
          </p:cNvPr>
          <p:cNvSpPr>
            <a:spLocks noGrp="1"/>
          </p:cNvSpPr>
          <p:nvPr>
            <p:ph type="ftr" sz="quarter" idx="11"/>
          </p:nvPr>
        </p:nvSpPr>
        <p:spPr/>
        <p:txBody>
          <a:bodyPr rtlCol="0"/>
          <a:lstStyle>
            <a:lvl1pPr>
              <a:defRPr>
                <a:solidFill>
                  <a:schemeClr val="bg1"/>
                </a:solidFill>
              </a:defRPr>
            </a:lvl1pPr>
          </a:lstStyle>
          <a:p>
            <a:pPr rtl="0"/>
            <a:r>
              <a:rPr lang="es-ES" noProof="0" dirty="0"/>
              <a:t>Plan de negocios de Contoso</a:t>
            </a:r>
          </a:p>
        </p:txBody>
      </p:sp>
      <p:sp>
        <p:nvSpPr>
          <p:cNvPr id="6" name="Marcador de número de diapositiva 5">
            <a:extLst>
              <a:ext uri="{FF2B5EF4-FFF2-40B4-BE49-F238E27FC236}">
                <a16:creationId xmlns:a16="http://schemas.microsoft.com/office/drawing/2014/main" xmlns="" id="{A0FDD81F-9379-48E6-9B14-83486F920A39}"/>
              </a:ext>
            </a:extLst>
          </p:cNvPr>
          <p:cNvSpPr>
            <a:spLocks noGrp="1"/>
          </p:cNvSpPr>
          <p:nvPr>
            <p:ph type="sldNum" sz="quarter" idx="12"/>
          </p:nvPr>
        </p:nvSpPr>
        <p:spPr/>
        <p:txBody>
          <a:bodyPr rtlCol="0"/>
          <a:lstStyle>
            <a:lvl1pPr>
              <a:defRPr>
                <a:solidFill>
                  <a:schemeClr val="bg1"/>
                </a:solidFill>
              </a:defRPr>
            </a:lvl1pPr>
          </a:lstStyle>
          <a:p>
            <a:pPr rtl="0"/>
            <a:fld id="{B5CEABB6-07DC-46E8-9B57-56EC44A396E5}" type="slidenum">
              <a:rPr lang="es-ES" noProof="0" smtClean="0"/>
              <a:pPr rtl="0"/>
              <a:t>‹Nº›</a:t>
            </a:fld>
            <a:endParaRPr lang="es-ES" noProof="0" dirty="0"/>
          </a:p>
        </p:txBody>
      </p:sp>
    </p:spTree>
    <p:extLst>
      <p:ext uri="{BB962C8B-B14F-4D97-AF65-F5344CB8AC3E}">
        <p14:creationId xmlns:p14="http://schemas.microsoft.com/office/powerpoint/2010/main" val="2919260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esumen del mercado">
    <p:spTree>
      <p:nvGrpSpPr>
        <p:cNvPr id="1" name=""/>
        <p:cNvGrpSpPr/>
        <p:nvPr/>
      </p:nvGrpSpPr>
      <p:grpSpPr>
        <a:xfrm>
          <a:off x="0" y="0"/>
          <a:ext cx="0" cy="0"/>
          <a:chOff x="0" y="0"/>
          <a:chExt cx="0" cy="0"/>
        </a:xfrm>
      </p:grpSpPr>
      <p:pic>
        <p:nvPicPr>
          <p:cNvPr id="10" name="Marcador de posición de imagen 5">
            <a:extLst>
              <a:ext uri="{FF2B5EF4-FFF2-40B4-BE49-F238E27FC236}">
                <a16:creationId xmlns:a16="http://schemas.microsoft.com/office/drawing/2014/main" xmlns="" id="{5FF0F6C8-DE96-49F6-9B94-970D5FD91AF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1" name="Rectángulo 10">
            <a:extLst>
              <a:ext uri="{FF2B5EF4-FFF2-40B4-BE49-F238E27FC236}">
                <a16:creationId xmlns:a16="http://schemas.microsoft.com/office/drawing/2014/main" xmlns="" id="{B74849AF-E9E9-4606-B5ED-99DD9840B922}"/>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 name="Título 1">
            <a:extLst>
              <a:ext uri="{FF2B5EF4-FFF2-40B4-BE49-F238E27FC236}">
                <a16:creationId xmlns:a16="http://schemas.microsoft.com/office/drawing/2014/main" xmlns="" id="{A4AE12D1-08AF-45E9-A34A-BDE9E860BAA2}"/>
              </a:ext>
            </a:extLst>
          </p:cNvPr>
          <p:cNvSpPr>
            <a:spLocks noGrp="1"/>
          </p:cNvSpPr>
          <p:nvPr>
            <p:ph type="title"/>
          </p:nvPr>
        </p:nvSpPr>
        <p:spPr>
          <a:xfrm>
            <a:off x="1066800" y="1500288"/>
            <a:ext cx="10058400" cy="565265"/>
          </a:xfrm>
        </p:spPr>
        <p:txBody>
          <a:bodyPr rtlCol="0"/>
          <a:lstStyle>
            <a:lvl1pPr algn="ctr">
              <a:defRPr/>
            </a:lvl1pPr>
          </a:lstStyle>
          <a:p>
            <a:pPr rtl="0"/>
            <a:r>
              <a:rPr lang="es-ES" noProof="0"/>
              <a:t>Haga clic para modificar el estilo de título del patrón</a:t>
            </a:r>
          </a:p>
        </p:txBody>
      </p:sp>
      <p:sp>
        <p:nvSpPr>
          <p:cNvPr id="3" name="Marcador de contenido 2">
            <a:extLst>
              <a:ext uri="{FF2B5EF4-FFF2-40B4-BE49-F238E27FC236}">
                <a16:creationId xmlns:a16="http://schemas.microsoft.com/office/drawing/2014/main" xmlns="" id="{BF8F5A6A-E29E-401A-801A-8FD9CAABA7A5}"/>
              </a:ext>
            </a:extLst>
          </p:cNvPr>
          <p:cNvSpPr>
            <a:spLocks noGrp="1"/>
          </p:cNvSpPr>
          <p:nvPr>
            <p:ph idx="1" hasCustomPrompt="1"/>
          </p:nvPr>
        </p:nvSpPr>
        <p:spPr>
          <a:xfrm>
            <a:off x="1353312" y="3548340"/>
            <a:ext cx="2743200" cy="2286000"/>
          </a:xfrm>
        </p:spPr>
        <p:txBody>
          <a:bodyPr rtlCol="0">
            <a:normAutofit/>
          </a:bodyPr>
          <a:lstStyle>
            <a:lvl1pPr marL="0" indent="0" algn="ctr">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es-ES" noProof="0"/>
              <a:t>Haga clic para editar el texto</a:t>
            </a:r>
          </a:p>
        </p:txBody>
      </p:sp>
      <p:sp>
        <p:nvSpPr>
          <p:cNvPr id="8" name="Marcador de contenido 2">
            <a:extLst>
              <a:ext uri="{FF2B5EF4-FFF2-40B4-BE49-F238E27FC236}">
                <a16:creationId xmlns:a16="http://schemas.microsoft.com/office/drawing/2014/main" xmlns="" id="{2230B408-EB55-4F52-8E6D-81122B0E6748}"/>
              </a:ext>
            </a:extLst>
          </p:cNvPr>
          <p:cNvSpPr>
            <a:spLocks noGrp="1"/>
          </p:cNvSpPr>
          <p:nvPr>
            <p:ph idx="15" hasCustomPrompt="1"/>
          </p:nvPr>
        </p:nvSpPr>
        <p:spPr>
          <a:xfrm>
            <a:off x="4759452" y="3548340"/>
            <a:ext cx="2743200" cy="2286000"/>
          </a:xfrm>
        </p:spPr>
        <p:txBody>
          <a:bodyPr rtlCol="0">
            <a:normAutofit/>
          </a:bodyPr>
          <a:lstStyle>
            <a:lvl1pPr marL="0" indent="0" algn="ctr">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es-ES" noProof="0"/>
              <a:t>Haga clic para editar el texto</a:t>
            </a:r>
          </a:p>
        </p:txBody>
      </p:sp>
      <p:sp>
        <p:nvSpPr>
          <p:cNvPr id="9" name="Marcador de contenido 2">
            <a:extLst>
              <a:ext uri="{FF2B5EF4-FFF2-40B4-BE49-F238E27FC236}">
                <a16:creationId xmlns:a16="http://schemas.microsoft.com/office/drawing/2014/main" xmlns="" id="{8594AD6F-861E-4958-9DD7-5C6CBEA15343}"/>
              </a:ext>
            </a:extLst>
          </p:cNvPr>
          <p:cNvSpPr>
            <a:spLocks noGrp="1"/>
          </p:cNvSpPr>
          <p:nvPr>
            <p:ph idx="16" hasCustomPrompt="1"/>
          </p:nvPr>
        </p:nvSpPr>
        <p:spPr>
          <a:xfrm>
            <a:off x="8165592" y="3548340"/>
            <a:ext cx="2743200" cy="2286000"/>
          </a:xfrm>
        </p:spPr>
        <p:txBody>
          <a:bodyPr rtlCol="0">
            <a:normAutofit/>
          </a:bodyPr>
          <a:lstStyle>
            <a:lvl1pPr marL="0" indent="0" algn="ctr">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es-ES" noProof="0"/>
              <a:t>Haga clic para editar el texto</a:t>
            </a:r>
          </a:p>
        </p:txBody>
      </p:sp>
      <p:sp>
        <p:nvSpPr>
          <p:cNvPr id="4" name="Marcador de fecha 3">
            <a:extLst>
              <a:ext uri="{FF2B5EF4-FFF2-40B4-BE49-F238E27FC236}">
                <a16:creationId xmlns:a16="http://schemas.microsoft.com/office/drawing/2014/main" xmlns="" id="{3EDAC16E-5725-4AC1-AB85-871F25D26688}"/>
              </a:ext>
            </a:extLst>
          </p:cNvPr>
          <p:cNvSpPr>
            <a:spLocks noGrp="1"/>
          </p:cNvSpPr>
          <p:nvPr>
            <p:ph type="dt" sz="half" idx="10"/>
          </p:nvPr>
        </p:nvSpPr>
        <p:spPr/>
        <p:txBody>
          <a:bodyPr rtlCol="0"/>
          <a:lstStyle/>
          <a:p>
            <a:pPr rtl="0"/>
            <a:r>
              <a:rPr lang="es-ES" noProof="0" dirty="0"/>
              <a:t>20XX</a:t>
            </a:r>
          </a:p>
        </p:txBody>
      </p:sp>
      <p:sp>
        <p:nvSpPr>
          <p:cNvPr id="5" name="Marcador de pie de página 4">
            <a:extLst>
              <a:ext uri="{FF2B5EF4-FFF2-40B4-BE49-F238E27FC236}">
                <a16:creationId xmlns:a16="http://schemas.microsoft.com/office/drawing/2014/main" xmlns="" id="{FD10B5D8-71E9-48DC-A04C-559359603CB0}"/>
              </a:ext>
            </a:extLst>
          </p:cNvPr>
          <p:cNvSpPr>
            <a:spLocks noGrp="1"/>
          </p:cNvSpPr>
          <p:nvPr>
            <p:ph type="ftr" sz="quarter" idx="11"/>
          </p:nvPr>
        </p:nvSpPr>
        <p:spPr/>
        <p:txBody>
          <a:bodyPr rtlCol="0"/>
          <a:lstStyle/>
          <a:p>
            <a:pPr rtl="0"/>
            <a:r>
              <a:rPr lang="es-ES" noProof="0" dirty="0"/>
              <a:t>Plan de negocios de Contoso</a:t>
            </a:r>
          </a:p>
        </p:txBody>
      </p:sp>
      <p:sp>
        <p:nvSpPr>
          <p:cNvPr id="6" name="Marcador de número de diapositiva 5">
            <a:extLst>
              <a:ext uri="{FF2B5EF4-FFF2-40B4-BE49-F238E27FC236}">
                <a16:creationId xmlns:a16="http://schemas.microsoft.com/office/drawing/2014/main" xmlns="" id="{A0FDD81F-9379-48E6-9B14-83486F920A39}"/>
              </a:ext>
            </a:extLst>
          </p:cNvPr>
          <p:cNvSpPr>
            <a:spLocks noGrp="1"/>
          </p:cNvSpPr>
          <p:nvPr>
            <p:ph type="sldNum" sz="quarter" idx="12"/>
          </p:nvPr>
        </p:nvSpPr>
        <p:spPr/>
        <p:txBody>
          <a:bodyPr rtlCol="0"/>
          <a:lstStyle/>
          <a:p>
            <a:pPr rtl="0"/>
            <a:fld id="{B5CEABB6-07DC-46E8-9B57-56EC44A396E5}" type="slidenum">
              <a:rPr lang="es-ES" noProof="0" smtClean="0"/>
              <a:t>‹Nº›</a:t>
            </a:fld>
            <a:endParaRPr lang="es-ES" noProof="0" dirty="0"/>
          </a:p>
        </p:txBody>
      </p:sp>
    </p:spTree>
    <p:extLst>
      <p:ext uri="{BB962C8B-B14F-4D97-AF65-F5344CB8AC3E}">
        <p14:creationId xmlns:p14="http://schemas.microsoft.com/office/powerpoint/2010/main" val="1527958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cabezado de sección">
    <p:bg>
      <p:bgPr>
        <a:solidFill>
          <a:schemeClr val="accent1"/>
        </a:solidFill>
        <a:effectLst/>
      </p:bgPr>
    </p:bg>
    <p:spTree>
      <p:nvGrpSpPr>
        <p:cNvPr id="1" name=""/>
        <p:cNvGrpSpPr/>
        <p:nvPr/>
      </p:nvGrpSpPr>
      <p:grpSpPr>
        <a:xfrm>
          <a:off x="0" y="0"/>
          <a:ext cx="0" cy="0"/>
          <a:chOff x="0" y="0"/>
          <a:chExt cx="0" cy="0"/>
        </a:xfrm>
      </p:grpSpPr>
      <p:sp>
        <p:nvSpPr>
          <p:cNvPr id="12" name="Marcador de posición de imagen 11">
            <a:extLst>
              <a:ext uri="{FF2B5EF4-FFF2-40B4-BE49-F238E27FC236}">
                <a16:creationId xmlns:a16="http://schemas.microsoft.com/office/drawing/2014/main" xmlns="" id="{5AA14AE4-11F2-4FDA-9E81-B2567D6A6474}"/>
              </a:ext>
            </a:extLst>
          </p:cNvPr>
          <p:cNvSpPr>
            <a:spLocks noGrp="1"/>
          </p:cNvSpPr>
          <p:nvPr>
            <p:ph type="pic" sz="quarter" idx="14"/>
          </p:nvPr>
        </p:nvSpPr>
        <p:spPr>
          <a:xfrm>
            <a:off x="1524" y="0"/>
            <a:ext cx="6181344" cy="6858000"/>
          </a:xfrm>
          <a:custGeom>
            <a:avLst/>
            <a:gdLst>
              <a:gd name="connsiteX0" fmla="*/ 961757 w 6181344"/>
              <a:gd name="connsiteY0" fmla="*/ 4070850 h 6858000"/>
              <a:gd name="connsiteX1" fmla="*/ 961757 w 6181344"/>
              <a:gd name="connsiteY1" fmla="*/ 5076690 h 6858000"/>
              <a:gd name="connsiteX2" fmla="*/ 6094475 w 6181344"/>
              <a:gd name="connsiteY2" fmla="*/ 5076690 h 6858000"/>
              <a:gd name="connsiteX3" fmla="*/ 6094475 w 6181344"/>
              <a:gd name="connsiteY3" fmla="*/ 4070850 h 6858000"/>
              <a:gd name="connsiteX4" fmla="*/ 0 w 6181344"/>
              <a:gd name="connsiteY4" fmla="*/ 0 h 6858000"/>
              <a:gd name="connsiteX5" fmla="*/ 6181344 w 6181344"/>
              <a:gd name="connsiteY5" fmla="*/ 0 h 6858000"/>
              <a:gd name="connsiteX6" fmla="*/ 6181344 w 6181344"/>
              <a:gd name="connsiteY6" fmla="*/ 6858000 h 6858000"/>
              <a:gd name="connsiteX7" fmla="*/ 0 w 618134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1344" h="6858000">
                <a:moveTo>
                  <a:pt x="961757" y="4070850"/>
                </a:moveTo>
                <a:lnTo>
                  <a:pt x="961757" y="5076690"/>
                </a:lnTo>
                <a:lnTo>
                  <a:pt x="6094475" y="5076690"/>
                </a:lnTo>
                <a:lnTo>
                  <a:pt x="6094475" y="4070850"/>
                </a:lnTo>
                <a:close/>
                <a:moveTo>
                  <a:pt x="0" y="0"/>
                </a:moveTo>
                <a:lnTo>
                  <a:pt x="6181344" y="0"/>
                </a:lnTo>
                <a:lnTo>
                  <a:pt x="6181344" y="6858000"/>
                </a:lnTo>
                <a:lnTo>
                  <a:pt x="0" y="6858000"/>
                </a:lnTo>
                <a:close/>
              </a:path>
            </a:pathLst>
          </a:custGeom>
          <a:solidFill>
            <a:schemeClr val="bg1"/>
          </a:solidFill>
        </p:spPr>
        <p:txBody>
          <a:bodyPr wrap="square" rtlCol="0">
            <a:noAutofit/>
          </a:bodyPr>
          <a:lstStyle/>
          <a:p>
            <a:pPr rtl="0"/>
            <a:r>
              <a:rPr lang="es-ES" noProof="0" dirty="0"/>
              <a:t>Haga clic en el icono para agregar una imagen</a:t>
            </a:r>
          </a:p>
        </p:txBody>
      </p:sp>
      <p:sp>
        <p:nvSpPr>
          <p:cNvPr id="13" name="Rectángulo 12">
            <a:extLst>
              <a:ext uri="{FF2B5EF4-FFF2-40B4-BE49-F238E27FC236}">
                <a16:creationId xmlns:a16="http://schemas.microsoft.com/office/drawing/2014/main" xmlns="" id="{893EBD09-1706-473B-B779-2BE1D717216B}"/>
              </a:ext>
            </a:extLst>
          </p:cNvPr>
          <p:cNvSpPr/>
          <p:nvPr userDrawn="1"/>
        </p:nvSpPr>
        <p:spPr>
          <a:xfrm>
            <a:off x="963281" y="4070850"/>
            <a:ext cx="5132718" cy="100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 name="Título 1">
            <a:extLst>
              <a:ext uri="{FF2B5EF4-FFF2-40B4-BE49-F238E27FC236}">
                <a16:creationId xmlns:a16="http://schemas.microsoft.com/office/drawing/2014/main" xmlns="" id="{9DE3D039-0A18-4031-8A63-D83666B066F6}"/>
              </a:ext>
            </a:extLst>
          </p:cNvPr>
          <p:cNvSpPr>
            <a:spLocks noGrp="1"/>
          </p:cNvSpPr>
          <p:nvPr>
            <p:ph type="title"/>
          </p:nvPr>
        </p:nvSpPr>
        <p:spPr>
          <a:xfrm>
            <a:off x="1252728" y="4151376"/>
            <a:ext cx="4443664" cy="914400"/>
          </a:xfrm>
        </p:spPr>
        <p:txBody>
          <a:bodyPr rtlCol="0" anchor="ctr" anchorCtr="0">
            <a:normAutofit/>
          </a:bodyPr>
          <a:lstStyle>
            <a:lvl1pPr algn="ctr">
              <a:defRPr sz="3600"/>
            </a:lvl1pPr>
          </a:lstStyle>
          <a:p>
            <a:pPr rtl="0"/>
            <a:r>
              <a:rPr lang="es-ES" noProof="0"/>
              <a:t>Haga clic para modificar el estilo de título del patrón</a:t>
            </a:r>
          </a:p>
        </p:txBody>
      </p:sp>
      <p:sp>
        <p:nvSpPr>
          <p:cNvPr id="9" name="Marcador de posición de imagen 8">
            <a:extLst>
              <a:ext uri="{FF2B5EF4-FFF2-40B4-BE49-F238E27FC236}">
                <a16:creationId xmlns:a16="http://schemas.microsoft.com/office/drawing/2014/main" xmlns="" id="{5F381AAE-62C0-4761-90A8-43C8E0B3D2A9}"/>
              </a:ext>
            </a:extLst>
          </p:cNvPr>
          <p:cNvSpPr>
            <a:spLocks noGrp="1"/>
          </p:cNvSpPr>
          <p:nvPr>
            <p:ph type="pic" sz="quarter" idx="15"/>
          </p:nvPr>
        </p:nvSpPr>
        <p:spPr>
          <a:xfrm>
            <a:off x="3048000" y="777240"/>
            <a:ext cx="8229600" cy="5303520"/>
          </a:xfrm>
          <a:custGeom>
            <a:avLst/>
            <a:gdLst>
              <a:gd name="connsiteX0" fmla="*/ 0 w 8229600"/>
              <a:gd name="connsiteY0" fmla="*/ 0 h 5303520"/>
              <a:gd name="connsiteX1" fmla="*/ 8229600 w 8229600"/>
              <a:gd name="connsiteY1" fmla="*/ 0 h 5303520"/>
              <a:gd name="connsiteX2" fmla="*/ 8229600 w 8229600"/>
              <a:gd name="connsiteY2" fmla="*/ 5303520 h 5303520"/>
              <a:gd name="connsiteX3" fmla="*/ 0 w 8229600"/>
              <a:gd name="connsiteY3" fmla="*/ 5303520 h 5303520"/>
              <a:gd name="connsiteX4" fmla="*/ 0 w 8229600"/>
              <a:gd name="connsiteY4" fmla="*/ 4299450 h 5303520"/>
              <a:gd name="connsiteX5" fmla="*/ 3047999 w 8229600"/>
              <a:gd name="connsiteY5" fmla="*/ 4299450 h 5303520"/>
              <a:gd name="connsiteX6" fmla="*/ 3047999 w 8229600"/>
              <a:gd name="connsiteY6" fmla="*/ 3293610 h 5303520"/>
              <a:gd name="connsiteX7" fmla="*/ 0 w 8229600"/>
              <a:gd name="connsiteY7" fmla="*/ 329361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29600" h="5303520">
                <a:moveTo>
                  <a:pt x="0" y="0"/>
                </a:moveTo>
                <a:lnTo>
                  <a:pt x="8229600" y="0"/>
                </a:lnTo>
                <a:lnTo>
                  <a:pt x="8229600" y="5303520"/>
                </a:lnTo>
                <a:lnTo>
                  <a:pt x="0" y="5303520"/>
                </a:lnTo>
                <a:lnTo>
                  <a:pt x="0" y="4299450"/>
                </a:lnTo>
                <a:lnTo>
                  <a:pt x="3047999" y="4299450"/>
                </a:lnTo>
                <a:lnTo>
                  <a:pt x="3047999" y="3293610"/>
                </a:lnTo>
                <a:lnTo>
                  <a:pt x="0" y="3293610"/>
                </a:lnTo>
                <a:close/>
              </a:path>
            </a:pathLst>
          </a:custGeom>
          <a:solidFill>
            <a:schemeClr val="accent4"/>
          </a:solidFill>
        </p:spPr>
        <p:txBody>
          <a:bodyPr wrap="square" rtlCol="0">
            <a:noAutofit/>
          </a:bodyPr>
          <a:lstStyle/>
          <a:p>
            <a:pPr rtl="0"/>
            <a:r>
              <a:rPr lang="es-ES" noProof="0" dirty="0"/>
              <a:t>Haga clic en el icono para agregar una imagen</a:t>
            </a:r>
          </a:p>
        </p:txBody>
      </p:sp>
      <p:sp>
        <p:nvSpPr>
          <p:cNvPr id="4" name="Marcador de fecha 3">
            <a:extLst>
              <a:ext uri="{FF2B5EF4-FFF2-40B4-BE49-F238E27FC236}">
                <a16:creationId xmlns:a16="http://schemas.microsoft.com/office/drawing/2014/main" xmlns="" id="{68EB05F6-A3ED-45AB-B103-D5E34BFD605F}"/>
              </a:ext>
            </a:extLst>
          </p:cNvPr>
          <p:cNvSpPr>
            <a:spLocks noGrp="1"/>
          </p:cNvSpPr>
          <p:nvPr>
            <p:ph type="dt" sz="half" idx="10"/>
          </p:nvPr>
        </p:nvSpPr>
        <p:spPr/>
        <p:txBody>
          <a:bodyPr rtlCol="0"/>
          <a:lstStyle>
            <a:lvl1pPr>
              <a:defRPr>
                <a:solidFill>
                  <a:schemeClr val="bg1">
                    <a:lumMod val="75000"/>
                  </a:schemeClr>
                </a:solidFill>
              </a:defRPr>
            </a:lvl1pPr>
          </a:lstStyle>
          <a:p>
            <a:pPr rtl="0"/>
            <a:r>
              <a:rPr lang="es-ES" noProof="0" dirty="0"/>
              <a:t>20XX</a:t>
            </a:r>
          </a:p>
        </p:txBody>
      </p:sp>
      <p:sp>
        <p:nvSpPr>
          <p:cNvPr id="5" name="Marcador de pie de página 4">
            <a:extLst>
              <a:ext uri="{FF2B5EF4-FFF2-40B4-BE49-F238E27FC236}">
                <a16:creationId xmlns:a16="http://schemas.microsoft.com/office/drawing/2014/main" xmlns="" id="{2F029C1C-740D-4213-96FE-1FAA3072FF83}"/>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es-ES" noProof="0" dirty="0"/>
              <a:t>Plan de negocios de Contoso</a:t>
            </a:r>
          </a:p>
        </p:txBody>
      </p:sp>
      <p:sp>
        <p:nvSpPr>
          <p:cNvPr id="6" name="Marcador de número de diapositiva 5">
            <a:extLst>
              <a:ext uri="{FF2B5EF4-FFF2-40B4-BE49-F238E27FC236}">
                <a16:creationId xmlns:a16="http://schemas.microsoft.com/office/drawing/2014/main" xmlns="" id="{F54E8801-7449-48B4-8D64-BCE20D0831C9}"/>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B5CEABB6-07DC-46E8-9B57-56EC44A396E5}" type="slidenum">
              <a:rPr lang="es-ES" noProof="0" smtClean="0"/>
              <a:pPr rtl="0"/>
              <a:t>‹Nº›</a:t>
            </a:fld>
            <a:endParaRPr lang="es-ES" noProof="0" dirty="0"/>
          </a:p>
        </p:txBody>
      </p:sp>
    </p:spTree>
    <p:extLst>
      <p:ext uri="{BB962C8B-B14F-4D97-AF65-F5344CB8AC3E}">
        <p14:creationId xmlns:p14="http://schemas.microsoft.com/office/powerpoint/2010/main" val="1591659204"/>
      </p:ext>
    </p:extLst>
  </p:cSld>
  <p:clrMapOvr>
    <a:masterClrMapping/>
  </p:clrMapOvr>
  <p:extLst>
    <p:ext uri="{DCECCB84-F9BA-43D5-87BE-67443E8EF086}">
      <p15:sldGuideLst xmlns:p15="http://schemas.microsoft.com/office/powerpoint/2012/main" xmlns="">
        <p15:guide id="1"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cepto de empresa">
    <p:spTree>
      <p:nvGrpSpPr>
        <p:cNvPr id="1" name=""/>
        <p:cNvGrpSpPr/>
        <p:nvPr/>
      </p:nvGrpSpPr>
      <p:grpSpPr>
        <a:xfrm>
          <a:off x="0" y="0"/>
          <a:ext cx="0" cy="0"/>
          <a:chOff x="0" y="0"/>
          <a:chExt cx="0" cy="0"/>
        </a:xfrm>
      </p:grpSpPr>
      <p:sp>
        <p:nvSpPr>
          <p:cNvPr id="7" name="Marcador de posición de imagen 6">
            <a:extLst>
              <a:ext uri="{FF2B5EF4-FFF2-40B4-BE49-F238E27FC236}">
                <a16:creationId xmlns:a16="http://schemas.microsoft.com/office/drawing/2014/main" xmlns="" id="{C62EDD7B-9CFE-429C-B002-CB0D9B31ECDE}"/>
              </a:ext>
            </a:extLst>
          </p:cNvPr>
          <p:cNvSpPr>
            <a:spLocks noGrp="1"/>
          </p:cNvSpPr>
          <p:nvPr>
            <p:ph type="pic" sz="quarter" idx="14"/>
          </p:nvPr>
        </p:nvSpPr>
        <p:spPr>
          <a:xfrm>
            <a:off x="1524" y="0"/>
            <a:ext cx="12188952" cy="6858000"/>
          </a:xfrm>
          <a:solidFill>
            <a:schemeClr val="bg1"/>
          </a:solidFill>
        </p:spPr>
        <p:txBody>
          <a:bodyPr rtlCol="0"/>
          <a:lstStyle/>
          <a:p>
            <a:pPr rtl="0"/>
            <a:r>
              <a:rPr lang="es-ES" noProof="0" dirty="0"/>
              <a:t>Haga clic en el icono para agregar una imagen</a:t>
            </a:r>
          </a:p>
        </p:txBody>
      </p:sp>
      <p:sp>
        <p:nvSpPr>
          <p:cNvPr id="8" name="Rectángulo 7">
            <a:extLst>
              <a:ext uri="{FF2B5EF4-FFF2-40B4-BE49-F238E27FC236}">
                <a16:creationId xmlns:a16="http://schemas.microsoft.com/office/drawing/2014/main" xmlns="" id="{B0F3BCA8-7FE0-4921-AE34-6F98AC0AC858}"/>
              </a:ext>
            </a:extLst>
          </p:cNvPr>
          <p:cNvSpPr/>
          <p:nvPr userDrawn="1"/>
        </p:nvSpPr>
        <p:spPr>
          <a:xfrm>
            <a:off x="6096000" y="1143000"/>
            <a:ext cx="5486400" cy="4572000"/>
          </a:xfrm>
          <a:prstGeom prst="rect">
            <a:avLst/>
          </a:prstGeom>
          <a:solidFill>
            <a:schemeClr val="bg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ctr"/>
          <a:lstStyle/>
          <a:p>
            <a:pPr algn="ctr" rtl="0"/>
            <a:endParaRPr lang="es-ES" sz="3600" noProof="0" dirty="0"/>
          </a:p>
        </p:txBody>
      </p:sp>
      <p:sp>
        <p:nvSpPr>
          <p:cNvPr id="2" name="Título 1">
            <a:extLst>
              <a:ext uri="{FF2B5EF4-FFF2-40B4-BE49-F238E27FC236}">
                <a16:creationId xmlns:a16="http://schemas.microsoft.com/office/drawing/2014/main" xmlns="" id="{A4AE12D1-08AF-45E9-A34A-BDE9E860BAA2}"/>
              </a:ext>
            </a:extLst>
          </p:cNvPr>
          <p:cNvSpPr>
            <a:spLocks noGrp="1"/>
          </p:cNvSpPr>
          <p:nvPr>
            <p:ph type="title"/>
          </p:nvPr>
        </p:nvSpPr>
        <p:spPr>
          <a:xfrm>
            <a:off x="6096000" y="1143000"/>
            <a:ext cx="5486400" cy="4572000"/>
          </a:xfrm>
          <a:solidFill>
            <a:schemeClr val="bg1">
              <a:alpha val="90000"/>
            </a:schemeClr>
          </a:solidFill>
        </p:spPr>
        <p:txBody>
          <a:bodyPr lIns="612648" tIns="822960" rIns="457200" rtlCol="0" anchor="t">
            <a:noAutofit/>
          </a:bodyPr>
          <a:lstStyle>
            <a:lvl1pPr>
              <a:defRPr sz="3600"/>
            </a:lvl1pPr>
          </a:lstStyle>
          <a:p>
            <a:pPr rtl="0"/>
            <a:r>
              <a:rPr lang="es-ES" noProof="0"/>
              <a:t>Haga clic para modificar el estilo de título del patrón</a:t>
            </a:r>
          </a:p>
        </p:txBody>
      </p:sp>
      <p:sp>
        <p:nvSpPr>
          <p:cNvPr id="3" name="Marcador de contenido 2">
            <a:extLst>
              <a:ext uri="{FF2B5EF4-FFF2-40B4-BE49-F238E27FC236}">
                <a16:creationId xmlns:a16="http://schemas.microsoft.com/office/drawing/2014/main" xmlns="" id="{BF8F5A6A-E29E-401A-801A-8FD9CAABA7A5}"/>
              </a:ext>
            </a:extLst>
          </p:cNvPr>
          <p:cNvSpPr>
            <a:spLocks noGrp="1"/>
          </p:cNvSpPr>
          <p:nvPr>
            <p:ph idx="1" hasCustomPrompt="1"/>
          </p:nvPr>
        </p:nvSpPr>
        <p:spPr>
          <a:xfrm>
            <a:off x="6629400" y="2996693"/>
            <a:ext cx="4416552" cy="2216986"/>
          </a:xfrm>
        </p:spPr>
        <p:txBody>
          <a:bodyPr rtlCol="0">
            <a:normAutofit/>
          </a:bodyPr>
          <a:lstStyle>
            <a:lvl1pPr marL="0" indent="0">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es-ES" noProof="0"/>
              <a:t>Haga clic para editar el texto</a:t>
            </a:r>
          </a:p>
        </p:txBody>
      </p:sp>
      <p:sp>
        <p:nvSpPr>
          <p:cNvPr id="4" name="Marcador de fecha 3">
            <a:extLst>
              <a:ext uri="{FF2B5EF4-FFF2-40B4-BE49-F238E27FC236}">
                <a16:creationId xmlns:a16="http://schemas.microsoft.com/office/drawing/2014/main" xmlns="" id="{3EDAC16E-5725-4AC1-AB85-871F25D26688}"/>
              </a:ext>
            </a:extLst>
          </p:cNvPr>
          <p:cNvSpPr>
            <a:spLocks noGrp="1"/>
          </p:cNvSpPr>
          <p:nvPr>
            <p:ph type="dt" sz="half" idx="10"/>
          </p:nvPr>
        </p:nvSpPr>
        <p:spPr/>
        <p:txBody>
          <a:bodyPr rtlCol="0"/>
          <a:lstStyle>
            <a:lvl1pPr>
              <a:defRPr>
                <a:solidFill>
                  <a:schemeClr val="bg1"/>
                </a:solidFill>
              </a:defRPr>
            </a:lvl1pPr>
          </a:lstStyle>
          <a:p>
            <a:pPr rtl="0"/>
            <a:r>
              <a:rPr lang="es-ES" noProof="0" dirty="0"/>
              <a:t>20XX</a:t>
            </a:r>
          </a:p>
        </p:txBody>
      </p:sp>
      <p:sp>
        <p:nvSpPr>
          <p:cNvPr id="5" name="Marcador de pie de página 4">
            <a:extLst>
              <a:ext uri="{FF2B5EF4-FFF2-40B4-BE49-F238E27FC236}">
                <a16:creationId xmlns:a16="http://schemas.microsoft.com/office/drawing/2014/main" xmlns="" id="{FD10B5D8-71E9-48DC-A04C-559359603CB0}"/>
              </a:ext>
            </a:extLst>
          </p:cNvPr>
          <p:cNvSpPr>
            <a:spLocks noGrp="1"/>
          </p:cNvSpPr>
          <p:nvPr>
            <p:ph type="ftr" sz="quarter" idx="11"/>
          </p:nvPr>
        </p:nvSpPr>
        <p:spPr/>
        <p:txBody>
          <a:bodyPr rtlCol="0"/>
          <a:lstStyle>
            <a:lvl1pPr>
              <a:defRPr>
                <a:solidFill>
                  <a:schemeClr val="bg1"/>
                </a:solidFill>
              </a:defRPr>
            </a:lvl1pPr>
          </a:lstStyle>
          <a:p>
            <a:pPr rtl="0"/>
            <a:r>
              <a:rPr lang="es-ES" noProof="0" dirty="0"/>
              <a:t>Plan de negocios de Contoso</a:t>
            </a:r>
          </a:p>
        </p:txBody>
      </p:sp>
      <p:sp>
        <p:nvSpPr>
          <p:cNvPr id="6" name="Marcador de número de diapositiva 5">
            <a:extLst>
              <a:ext uri="{FF2B5EF4-FFF2-40B4-BE49-F238E27FC236}">
                <a16:creationId xmlns:a16="http://schemas.microsoft.com/office/drawing/2014/main" xmlns="" id="{A0FDD81F-9379-48E6-9B14-83486F920A39}"/>
              </a:ext>
            </a:extLst>
          </p:cNvPr>
          <p:cNvSpPr>
            <a:spLocks noGrp="1"/>
          </p:cNvSpPr>
          <p:nvPr>
            <p:ph type="sldNum" sz="quarter" idx="12"/>
          </p:nvPr>
        </p:nvSpPr>
        <p:spPr/>
        <p:txBody>
          <a:bodyPr rtlCol="0"/>
          <a:lstStyle>
            <a:lvl1pPr>
              <a:defRPr>
                <a:solidFill>
                  <a:schemeClr val="bg1"/>
                </a:solidFill>
              </a:defRPr>
            </a:lvl1pPr>
          </a:lstStyle>
          <a:p>
            <a:pPr rtl="0"/>
            <a:fld id="{B5CEABB6-07DC-46E8-9B57-56EC44A396E5}" type="slidenum">
              <a:rPr lang="es-ES" noProof="0" smtClean="0"/>
              <a:pPr rtl="0"/>
              <a:t>‹Nº›</a:t>
            </a:fld>
            <a:endParaRPr lang="es-ES" noProof="0" dirty="0"/>
          </a:p>
        </p:txBody>
      </p:sp>
    </p:spTree>
    <p:extLst>
      <p:ext uri="{BB962C8B-B14F-4D97-AF65-F5344CB8AC3E}">
        <p14:creationId xmlns:p14="http://schemas.microsoft.com/office/powerpoint/2010/main" val="2451462497"/>
      </p:ext>
    </p:extLst>
  </p:cSld>
  <p:clrMapOvr>
    <a:masterClrMapping/>
  </p:clrMapOvr>
  <p:extLst>
    <p:ext uri="{DCECCB84-F9BA-43D5-87BE-67443E8EF086}">
      <p15:sldGuideLst xmlns:p15="http://schemas.microsoft.com/office/powerpoint/2012/main" xmlns="">
        <p15:guide id="1"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scala de tiemp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FC626A5-4FF6-42BD-858A-AE4B2C23A6BC}"/>
              </a:ext>
            </a:extLst>
          </p:cNvPr>
          <p:cNvSpPr>
            <a:spLocks noGrp="1"/>
          </p:cNvSpPr>
          <p:nvPr>
            <p:ph type="title"/>
          </p:nvPr>
        </p:nvSpPr>
        <p:spPr/>
        <p:txBody>
          <a:bodyPr rtlCol="0">
            <a:normAutofit/>
          </a:bodyPr>
          <a:lstStyle>
            <a:lvl1pPr>
              <a:defRPr sz="3600">
                <a:solidFill>
                  <a:schemeClr val="tx1"/>
                </a:solidFill>
              </a:defRPr>
            </a:lvl1pPr>
          </a:lstStyle>
          <a:p>
            <a:pPr rtl="0"/>
            <a:r>
              <a:rPr lang="es-ES" noProof="0"/>
              <a:t>Haga clic para modificar el estilo de título del patrón</a:t>
            </a:r>
          </a:p>
        </p:txBody>
      </p:sp>
      <p:sp>
        <p:nvSpPr>
          <p:cNvPr id="64" name="Marcador de texto 3">
            <a:extLst>
              <a:ext uri="{FF2B5EF4-FFF2-40B4-BE49-F238E27FC236}">
                <a16:creationId xmlns:a16="http://schemas.microsoft.com/office/drawing/2014/main" xmlns="" id="{7CFD315B-9E75-4209-B7A2-80B8449A4E2F}"/>
              </a:ext>
            </a:extLst>
          </p:cNvPr>
          <p:cNvSpPr>
            <a:spLocks noGrp="1"/>
          </p:cNvSpPr>
          <p:nvPr>
            <p:ph type="body" sz="quarter" idx="59" hasCustomPrompt="1"/>
          </p:nvPr>
        </p:nvSpPr>
        <p:spPr>
          <a:xfrm>
            <a:off x="2148840" y="1993392"/>
            <a:ext cx="1828800" cy="696885"/>
          </a:xfrm>
          <a:noFill/>
          <a:ln w="12700">
            <a:solidFill>
              <a:schemeClr val="accent3"/>
            </a:solidFill>
          </a:ln>
        </p:spPr>
        <p:txBody>
          <a:bodyPr tIns="36000" rtlCol="0" anchor="ctr" anchorCtr="1">
            <a:normAutofit/>
          </a:bodyPr>
          <a:lstStyle>
            <a:lvl1pPr marL="0" indent="0" algn="ctr">
              <a:lnSpc>
                <a:spcPct val="100000"/>
              </a:lnSpc>
              <a:buNone/>
              <a:defRPr sz="1200">
                <a:solidFill>
                  <a:schemeClr val="tx1">
                    <a:lumMod val="75000"/>
                    <a:lumOff val="25000"/>
                  </a:schemeClr>
                </a:solidFill>
                <a:latin typeface="+mj-lt"/>
              </a:defRPr>
            </a:lvl1pPr>
          </a:lstStyle>
          <a:p>
            <a:pPr lvl="0" rtl="0"/>
            <a:r>
              <a:rPr lang="es-ES" noProof="0"/>
              <a:t>Título del elemento</a:t>
            </a:r>
          </a:p>
        </p:txBody>
      </p:sp>
      <p:sp>
        <p:nvSpPr>
          <p:cNvPr id="38" name="Marcador de texto 10">
            <a:extLst>
              <a:ext uri="{FF2B5EF4-FFF2-40B4-BE49-F238E27FC236}">
                <a16:creationId xmlns:a16="http://schemas.microsoft.com/office/drawing/2014/main" xmlns="" id="{0FE649C6-E102-4D6E-ABCC-F2992D28195D}"/>
              </a:ext>
            </a:extLst>
          </p:cNvPr>
          <p:cNvSpPr>
            <a:spLocks noGrp="1"/>
          </p:cNvSpPr>
          <p:nvPr>
            <p:ph type="body" sz="quarter" idx="33" hasCustomPrompt="1"/>
          </p:nvPr>
        </p:nvSpPr>
        <p:spPr>
          <a:xfrm>
            <a:off x="914399" y="3255264"/>
            <a:ext cx="731520" cy="457200"/>
          </a:xfrm>
        </p:spPr>
        <p:txBody>
          <a:bodyPr rtlCol="0" anchor="ctr"/>
          <a:lstStyle>
            <a:lvl1pPr marL="0" indent="0" algn="ctr">
              <a:buNone/>
              <a:defRPr sz="1400" b="1">
                <a:solidFill>
                  <a:schemeClr val="tx1">
                    <a:lumMod val="65000"/>
                    <a:lumOff val="35000"/>
                  </a:schemeClr>
                </a:solidFill>
                <a:latin typeface="+mj-lt"/>
              </a:defRPr>
            </a:lvl1pPr>
          </a:lstStyle>
          <a:p>
            <a:pPr lvl="0" rtl="0"/>
            <a:r>
              <a:rPr lang="es-ES" noProof="0"/>
              <a:t>Año</a:t>
            </a:r>
          </a:p>
        </p:txBody>
      </p:sp>
      <p:sp>
        <p:nvSpPr>
          <p:cNvPr id="39" name="Marcador de texto 10">
            <a:extLst>
              <a:ext uri="{FF2B5EF4-FFF2-40B4-BE49-F238E27FC236}">
                <a16:creationId xmlns:a16="http://schemas.microsoft.com/office/drawing/2014/main" xmlns="" id="{BE213787-ACF7-458D-9A73-3F194978B6DD}"/>
              </a:ext>
            </a:extLst>
          </p:cNvPr>
          <p:cNvSpPr>
            <a:spLocks noGrp="1"/>
          </p:cNvSpPr>
          <p:nvPr>
            <p:ph type="body" sz="quarter" idx="34" hasCustomPrompt="1"/>
          </p:nvPr>
        </p:nvSpPr>
        <p:spPr>
          <a:xfrm>
            <a:off x="1965960" y="3364992"/>
            <a:ext cx="640080" cy="201776"/>
          </a:xfrm>
        </p:spPr>
        <p:txBody>
          <a:bodyPr rtlCol="0">
            <a:noAutofit/>
          </a:bodyPr>
          <a:lstStyle>
            <a:lvl1pPr marL="0" indent="0" algn="ctr">
              <a:buNone/>
              <a:defRPr sz="1000">
                <a:solidFill>
                  <a:schemeClr val="tx1"/>
                </a:solidFill>
              </a:defRPr>
            </a:lvl1pPr>
          </a:lstStyle>
          <a:p>
            <a:pPr lvl="0" rtl="0"/>
            <a:r>
              <a:rPr lang="es-ES" noProof="0"/>
              <a:t>MM</a:t>
            </a:r>
          </a:p>
        </p:txBody>
      </p:sp>
      <p:sp>
        <p:nvSpPr>
          <p:cNvPr id="40" name="Marcador de texto 10">
            <a:extLst>
              <a:ext uri="{FF2B5EF4-FFF2-40B4-BE49-F238E27FC236}">
                <a16:creationId xmlns:a16="http://schemas.microsoft.com/office/drawing/2014/main" xmlns="" id="{6154F8E5-E3E5-4C0F-AE2F-2170C25EDC56}"/>
              </a:ext>
            </a:extLst>
          </p:cNvPr>
          <p:cNvSpPr>
            <a:spLocks noGrp="1"/>
          </p:cNvSpPr>
          <p:nvPr>
            <p:ph type="body" sz="quarter" idx="35" hasCustomPrompt="1"/>
          </p:nvPr>
        </p:nvSpPr>
        <p:spPr>
          <a:xfrm>
            <a:off x="2752344" y="3364992"/>
            <a:ext cx="640080" cy="201776"/>
          </a:xfrm>
        </p:spPr>
        <p:txBody>
          <a:bodyPr rtlCol="0">
            <a:noAutofit/>
          </a:bodyPr>
          <a:lstStyle>
            <a:lvl1pPr marL="0" indent="0" algn="ctr">
              <a:buNone/>
              <a:defRPr sz="1000">
                <a:solidFill>
                  <a:schemeClr val="tx1"/>
                </a:solidFill>
              </a:defRPr>
            </a:lvl1pPr>
          </a:lstStyle>
          <a:p>
            <a:pPr lvl="0" rtl="0"/>
            <a:r>
              <a:rPr lang="es-ES" noProof="0"/>
              <a:t>MM</a:t>
            </a:r>
          </a:p>
        </p:txBody>
      </p:sp>
      <p:sp>
        <p:nvSpPr>
          <p:cNvPr id="41" name="Marcador de texto 10">
            <a:extLst>
              <a:ext uri="{FF2B5EF4-FFF2-40B4-BE49-F238E27FC236}">
                <a16:creationId xmlns:a16="http://schemas.microsoft.com/office/drawing/2014/main" xmlns="" id="{B1453360-81EF-4EB1-B249-712DA6E62C83}"/>
              </a:ext>
            </a:extLst>
          </p:cNvPr>
          <p:cNvSpPr>
            <a:spLocks noGrp="1"/>
          </p:cNvSpPr>
          <p:nvPr>
            <p:ph type="body" sz="quarter" idx="36" hasCustomPrompt="1"/>
          </p:nvPr>
        </p:nvSpPr>
        <p:spPr>
          <a:xfrm>
            <a:off x="3541800" y="3364992"/>
            <a:ext cx="640080" cy="201776"/>
          </a:xfrm>
        </p:spPr>
        <p:txBody>
          <a:bodyPr rtlCol="0">
            <a:noAutofit/>
          </a:bodyPr>
          <a:lstStyle>
            <a:lvl1pPr marL="0" indent="0" algn="ctr">
              <a:buNone/>
              <a:defRPr sz="1000">
                <a:solidFill>
                  <a:schemeClr val="tx1"/>
                </a:solidFill>
              </a:defRPr>
            </a:lvl1pPr>
          </a:lstStyle>
          <a:p>
            <a:pPr lvl="0" rtl="0"/>
            <a:r>
              <a:rPr lang="es-ES" noProof="0"/>
              <a:t>MM</a:t>
            </a:r>
          </a:p>
        </p:txBody>
      </p:sp>
      <p:sp>
        <p:nvSpPr>
          <p:cNvPr id="42" name="Marcador de texto 10">
            <a:extLst>
              <a:ext uri="{FF2B5EF4-FFF2-40B4-BE49-F238E27FC236}">
                <a16:creationId xmlns:a16="http://schemas.microsoft.com/office/drawing/2014/main" xmlns="" id="{9FBB54B5-A522-4A23-BBF7-AD1A18EDFD19}"/>
              </a:ext>
            </a:extLst>
          </p:cNvPr>
          <p:cNvSpPr>
            <a:spLocks noGrp="1"/>
          </p:cNvSpPr>
          <p:nvPr>
            <p:ph type="body" sz="quarter" idx="37" hasCustomPrompt="1"/>
          </p:nvPr>
        </p:nvSpPr>
        <p:spPr>
          <a:xfrm>
            <a:off x="4329720" y="3364992"/>
            <a:ext cx="640080" cy="201776"/>
          </a:xfrm>
        </p:spPr>
        <p:txBody>
          <a:bodyPr rtlCol="0">
            <a:noAutofit/>
          </a:bodyPr>
          <a:lstStyle>
            <a:lvl1pPr marL="0" indent="0" algn="ctr">
              <a:buNone/>
              <a:defRPr sz="1000">
                <a:solidFill>
                  <a:schemeClr val="tx1"/>
                </a:solidFill>
              </a:defRPr>
            </a:lvl1pPr>
          </a:lstStyle>
          <a:p>
            <a:pPr lvl="0" rtl="0"/>
            <a:r>
              <a:rPr lang="es-ES" noProof="0"/>
              <a:t>MM</a:t>
            </a:r>
          </a:p>
        </p:txBody>
      </p:sp>
      <p:sp>
        <p:nvSpPr>
          <p:cNvPr id="44" name="Marcador de texto 10">
            <a:extLst>
              <a:ext uri="{FF2B5EF4-FFF2-40B4-BE49-F238E27FC236}">
                <a16:creationId xmlns:a16="http://schemas.microsoft.com/office/drawing/2014/main" xmlns="" id="{867C3CE9-8463-4382-AE21-F6BF3518D01D}"/>
              </a:ext>
            </a:extLst>
          </p:cNvPr>
          <p:cNvSpPr>
            <a:spLocks noGrp="1"/>
          </p:cNvSpPr>
          <p:nvPr>
            <p:ph type="body" sz="quarter" idx="39" hasCustomPrompt="1"/>
          </p:nvPr>
        </p:nvSpPr>
        <p:spPr>
          <a:xfrm>
            <a:off x="5117640" y="3364992"/>
            <a:ext cx="640080" cy="201776"/>
          </a:xfrm>
        </p:spPr>
        <p:txBody>
          <a:bodyPr rtlCol="0">
            <a:noAutofit/>
          </a:bodyPr>
          <a:lstStyle>
            <a:lvl1pPr marL="0" indent="0" algn="ctr">
              <a:buNone/>
              <a:defRPr sz="1000">
                <a:solidFill>
                  <a:schemeClr val="tx1"/>
                </a:solidFill>
              </a:defRPr>
            </a:lvl1pPr>
          </a:lstStyle>
          <a:p>
            <a:pPr lvl="0" rtl="0"/>
            <a:r>
              <a:rPr lang="es-ES" noProof="0"/>
              <a:t>MM</a:t>
            </a:r>
          </a:p>
        </p:txBody>
      </p:sp>
      <p:sp>
        <p:nvSpPr>
          <p:cNvPr id="45" name="Marcador de texto 10">
            <a:extLst>
              <a:ext uri="{FF2B5EF4-FFF2-40B4-BE49-F238E27FC236}">
                <a16:creationId xmlns:a16="http://schemas.microsoft.com/office/drawing/2014/main" xmlns="" id="{FDB7C866-DDCF-4E42-8CC8-A211234AFBAB}"/>
              </a:ext>
            </a:extLst>
          </p:cNvPr>
          <p:cNvSpPr>
            <a:spLocks noGrp="1"/>
          </p:cNvSpPr>
          <p:nvPr>
            <p:ph type="body" sz="quarter" idx="40" hasCustomPrompt="1"/>
          </p:nvPr>
        </p:nvSpPr>
        <p:spPr>
          <a:xfrm>
            <a:off x="5905560" y="3364992"/>
            <a:ext cx="640080" cy="201776"/>
          </a:xfrm>
        </p:spPr>
        <p:txBody>
          <a:bodyPr rtlCol="0">
            <a:noAutofit/>
          </a:bodyPr>
          <a:lstStyle>
            <a:lvl1pPr marL="0" indent="0" algn="ctr">
              <a:buNone/>
              <a:defRPr sz="1000">
                <a:solidFill>
                  <a:schemeClr val="tx1"/>
                </a:solidFill>
              </a:defRPr>
            </a:lvl1pPr>
          </a:lstStyle>
          <a:p>
            <a:pPr lvl="0" rtl="0"/>
            <a:r>
              <a:rPr lang="es-ES" noProof="0"/>
              <a:t>MM</a:t>
            </a:r>
          </a:p>
        </p:txBody>
      </p:sp>
      <p:sp>
        <p:nvSpPr>
          <p:cNvPr id="46" name="Marcador de texto 10">
            <a:extLst>
              <a:ext uri="{FF2B5EF4-FFF2-40B4-BE49-F238E27FC236}">
                <a16:creationId xmlns:a16="http://schemas.microsoft.com/office/drawing/2014/main" xmlns="" id="{C4F4671C-F421-46D3-B43B-46B3F0DF596A}"/>
              </a:ext>
            </a:extLst>
          </p:cNvPr>
          <p:cNvSpPr>
            <a:spLocks noGrp="1"/>
          </p:cNvSpPr>
          <p:nvPr>
            <p:ph type="body" sz="quarter" idx="41" hasCustomPrompt="1"/>
          </p:nvPr>
        </p:nvSpPr>
        <p:spPr>
          <a:xfrm>
            <a:off x="6693480" y="3364992"/>
            <a:ext cx="640080" cy="201776"/>
          </a:xfrm>
        </p:spPr>
        <p:txBody>
          <a:bodyPr rtlCol="0">
            <a:noAutofit/>
          </a:bodyPr>
          <a:lstStyle>
            <a:lvl1pPr marL="0" indent="0" algn="ctr">
              <a:buNone/>
              <a:defRPr sz="1000">
                <a:solidFill>
                  <a:schemeClr val="tx1"/>
                </a:solidFill>
              </a:defRPr>
            </a:lvl1pPr>
          </a:lstStyle>
          <a:p>
            <a:pPr lvl="0" rtl="0"/>
            <a:r>
              <a:rPr lang="es-ES" noProof="0"/>
              <a:t>MM</a:t>
            </a:r>
          </a:p>
        </p:txBody>
      </p:sp>
      <p:sp>
        <p:nvSpPr>
          <p:cNvPr id="48" name="Marcador de texto 10">
            <a:extLst>
              <a:ext uri="{FF2B5EF4-FFF2-40B4-BE49-F238E27FC236}">
                <a16:creationId xmlns:a16="http://schemas.microsoft.com/office/drawing/2014/main" xmlns="" id="{0E7055C4-CE9C-411A-A475-92AB82FE1E75}"/>
              </a:ext>
            </a:extLst>
          </p:cNvPr>
          <p:cNvSpPr>
            <a:spLocks noGrp="1"/>
          </p:cNvSpPr>
          <p:nvPr>
            <p:ph type="body" sz="quarter" idx="43" hasCustomPrompt="1"/>
          </p:nvPr>
        </p:nvSpPr>
        <p:spPr>
          <a:xfrm>
            <a:off x="7481400" y="3364992"/>
            <a:ext cx="640080" cy="201776"/>
          </a:xfrm>
        </p:spPr>
        <p:txBody>
          <a:bodyPr rtlCol="0">
            <a:noAutofit/>
          </a:bodyPr>
          <a:lstStyle>
            <a:lvl1pPr marL="0" indent="0" algn="ctr">
              <a:buNone/>
              <a:defRPr sz="1000">
                <a:solidFill>
                  <a:schemeClr val="tx1"/>
                </a:solidFill>
              </a:defRPr>
            </a:lvl1pPr>
          </a:lstStyle>
          <a:p>
            <a:pPr lvl="0" rtl="0"/>
            <a:r>
              <a:rPr lang="es-ES" noProof="0"/>
              <a:t>MM</a:t>
            </a:r>
          </a:p>
        </p:txBody>
      </p:sp>
      <p:sp>
        <p:nvSpPr>
          <p:cNvPr id="49" name="Marcador de texto 10">
            <a:extLst>
              <a:ext uri="{FF2B5EF4-FFF2-40B4-BE49-F238E27FC236}">
                <a16:creationId xmlns:a16="http://schemas.microsoft.com/office/drawing/2014/main" xmlns="" id="{5B7AA0C1-6D4F-4D6B-9E27-6ECEE6F49E6E}"/>
              </a:ext>
            </a:extLst>
          </p:cNvPr>
          <p:cNvSpPr>
            <a:spLocks noGrp="1"/>
          </p:cNvSpPr>
          <p:nvPr>
            <p:ph type="body" sz="quarter" idx="44" hasCustomPrompt="1"/>
          </p:nvPr>
        </p:nvSpPr>
        <p:spPr>
          <a:xfrm>
            <a:off x="8269320" y="3364992"/>
            <a:ext cx="640080" cy="201776"/>
          </a:xfrm>
        </p:spPr>
        <p:txBody>
          <a:bodyPr rtlCol="0">
            <a:noAutofit/>
          </a:bodyPr>
          <a:lstStyle>
            <a:lvl1pPr marL="0" indent="0" algn="ctr">
              <a:buNone/>
              <a:defRPr sz="1000">
                <a:solidFill>
                  <a:schemeClr val="tx1"/>
                </a:solidFill>
              </a:defRPr>
            </a:lvl1pPr>
          </a:lstStyle>
          <a:p>
            <a:pPr lvl="0" rtl="0"/>
            <a:r>
              <a:rPr lang="es-ES" noProof="0"/>
              <a:t>MM</a:t>
            </a:r>
          </a:p>
        </p:txBody>
      </p:sp>
      <p:sp>
        <p:nvSpPr>
          <p:cNvPr id="47" name="Marcador de texto 10">
            <a:extLst>
              <a:ext uri="{FF2B5EF4-FFF2-40B4-BE49-F238E27FC236}">
                <a16:creationId xmlns:a16="http://schemas.microsoft.com/office/drawing/2014/main" xmlns="" id="{6D392CE7-6DB5-412C-939E-200FAC216434}"/>
              </a:ext>
            </a:extLst>
          </p:cNvPr>
          <p:cNvSpPr>
            <a:spLocks noGrp="1"/>
          </p:cNvSpPr>
          <p:nvPr>
            <p:ph type="body" sz="quarter" idx="42" hasCustomPrompt="1"/>
          </p:nvPr>
        </p:nvSpPr>
        <p:spPr>
          <a:xfrm>
            <a:off x="9057240" y="3364992"/>
            <a:ext cx="640080" cy="201776"/>
          </a:xfrm>
        </p:spPr>
        <p:txBody>
          <a:bodyPr rtlCol="0">
            <a:noAutofit/>
          </a:bodyPr>
          <a:lstStyle>
            <a:lvl1pPr marL="0" indent="0" algn="ctr">
              <a:buNone/>
              <a:defRPr sz="1000">
                <a:solidFill>
                  <a:schemeClr val="tx1"/>
                </a:solidFill>
              </a:defRPr>
            </a:lvl1pPr>
          </a:lstStyle>
          <a:p>
            <a:pPr lvl="0" rtl="0"/>
            <a:r>
              <a:rPr lang="es-ES" noProof="0"/>
              <a:t>MM</a:t>
            </a:r>
          </a:p>
        </p:txBody>
      </p:sp>
      <p:sp>
        <p:nvSpPr>
          <p:cNvPr id="50" name="Marcador de texto 10">
            <a:extLst>
              <a:ext uri="{FF2B5EF4-FFF2-40B4-BE49-F238E27FC236}">
                <a16:creationId xmlns:a16="http://schemas.microsoft.com/office/drawing/2014/main" xmlns="" id="{A5EC4B0C-5DD6-4EEB-AF30-E36D4F9E5EC0}"/>
              </a:ext>
            </a:extLst>
          </p:cNvPr>
          <p:cNvSpPr>
            <a:spLocks noGrp="1"/>
          </p:cNvSpPr>
          <p:nvPr>
            <p:ph type="body" sz="quarter" idx="45" hasCustomPrompt="1"/>
          </p:nvPr>
        </p:nvSpPr>
        <p:spPr>
          <a:xfrm>
            <a:off x="9845160" y="3364992"/>
            <a:ext cx="640080" cy="201776"/>
          </a:xfrm>
        </p:spPr>
        <p:txBody>
          <a:bodyPr rtlCol="0">
            <a:noAutofit/>
          </a:bodyPr>
          <a:lstStyle>
            <a:lvl1pPr marL="0" indent="0" algn="ctr">
              <a:buNone/>
              <a:defRPr sz="1000">
                <a:solidFill>
                  <a:schemeClr val="tx1"/>
                </a:solidFill>
              </a:defRPr>
            </a:lvl1pPr>
          </a:lstStyle>
          <a:p>
            <a:pPr lvl="0" rtl="0"/>
            <a:r>
              <a:rPr lang="es-ES" noProof="0"/>
              <a:t>MM</a:t>
            </a:r>
          </a:p>
        </p:txBody>
      </p:sp>
      <p:sp>
        <p:nvSpPr>
          <p:cNvPr id="51" name="Marcador de texto 10">
            <a:extLst>
              <a:ext uri="{FF2B5EF4-FFF2-40B4-BE49-F238E27FC236}">
                <a16:creationId xmlns:a16="http://schemas.microsoft.com/office/drawing/2014/main" xmlns="" id="{2521C66C-8612-487A-AB8B-18249AB8BF27}"/>
              </a:ext>
            </a:extLst>
          </p:cNvPr>
          <p:cNvSpPr>
            <a:spLocks noGrp="1"/>
          </p:cNvSpPr>
          <p:nvPr>
            <p:ph type="body" sz="quarter" idx="46" hasCustomPrompt="1"/>
          </p:nvPr>
        </p:nvSpPr>
        <p:spPr>
          <a:xfrm>
            <a:off x="10633085" y="3364992"/>
            <a:ext cx="640080" cy="201776"/>
          </a:xfrm>
        </p:spPr>
        <p:txBody>
          <a:bodyPr rtlCol="0">
            <a:noAutofit/>
          </a:bodyPr>
          <a:lstStyle>
            <a:lvl1pPr marL="0" indent="0" algn="ctr">
              <a:buNone/>
              <a:defRPr sz="1000">
                <a:solidFill>
                  <a:schemeClr val="tx1"/>
                </a:solidFill>
              </a:defRPr>
            </a:lvl1pPr>
          </a:lstStyle>
          <a:p>
            <a:pPr lvl="0" rtl="0"/>
            <a:r>
              <a:rPr lang="es-ES" noProof="0"/>
              <a:t>MM</a:t>
            </a:r>
          </a:p>
        </p:txBody>
      </p:sp>
      <p:sp>
        <p:nvSpPr>
          <p:cNvPr id="43" name="Marcador de texto 10">
            <a:extLst>
              <a:ext uri="{FF2B5EF4-FFF2-40B4-BE49-F238E27FC236}">
                <a16:creationId xmlns:a16="http://schemas.microsoft.com/office/drawing/2014/main" xmlns="" id="{824436FA-ECBE-4BB1-9126-66F330E7F0AE}"/>
              </a:ext>
            </a:extLst>
          </p:cNvPr>
          <p:cNvSpPr>
            <a:spLocks noGrp="1"/>
          </p:cNvSpPr>
          <p:nvPr>
            <p:ph type="body" sz="quarter" idx="38" hasCustomPrompt="1"/>
          </p:nvPr>
        </p:nvSpPr>
        <p:spPr>
          <a:xfrm>
            <a:off x="914400" y="4114800"/>
            <a:ext cx="731520" cy="457200"/>
          </a:xfrm>
        </p:spPr>
        <p:txBody>
          <a:bodyPr rtlCol="0" anchor="ctr"/>
          <a:lstStyle>
            <a:lvl1pPr marL="0" indent="0" algn="ctr">
              <a:buNone/>
              <a:defRPr sz="1400" b="1">
                <a:solidFill>
                  <a:schemeClr val="tx1">
                    <a:lumMod val="65000"/>
                    <a:lumOff val="35000"/>
                  </a:schemeClr>
                </a:solidFill>
                <a:latin typeface="+mj-lt"/>
              </a:defRPr>
            </a:lvl1pPr>
          </a:lstStyle>
          <a:p>
            <a:pPr lvl="0" rtl="0"/>
            <a:r>
              <a:rPr lang="es-ES" noProof="0"/>
              <a:t>Año</a:t>
            </a:r>
          </a:p>
        </p:txBody>
      </p:sp>
      <p:sp>
        <p:nvSpPr>
          <p:cNvPr id="52" name="Marcador de texto 10">
            <a:extLst>
              <a:ext uri="{FF2B5EF4-FFF2-40B4-BE49-F238E27FC236}">
                <a16:creationId xmlns:a16="http://schemas.microsoft.com/office/drawing/2014/main" xmlns="" id="{0622C4FE-C10F-4B57-B40B-0FA21F330517}"/>
              </a:ext>
            </a:extLst>
          </p:cNvPr>
          <p:cNvSpPr>
            <a:spLocks noGrp="1"/>
          </p:cNvSpPr>
          <p:nvPr>
            <p:ph type="body" sz="quarter" idx="47" hasCustomPrompt="1"/>
          </p:nvPr>
        </p:nvSpPr>
        <p:spPr>
          <a:xfrm>
            <a:off x="1969915" y="4233672"/>
            <a:ext cx="640080" cy="201776"/>
          </a:xfrm>
        </p:spPr>
        <p:txBody>
          <a:bodyPr rtlCol="0">
            <a:noAutofit/>
          </a:bodyPr>
          <a:lstStyle>
            <a:lvl1pPr marL="0" indent="0" algn="ctr">
              <a:buNone/>
              <a:defRPr sz="1000">
                <a:solidFill>
                  <a:schemeClr val="tx1"/>
                </a:solidFill>
              </a:defRPr>
            </a:lvl1pPr>
          </a:lstStyle>
          <a:p>
            <a:pPr lvl="0" rtl="0"/>
            <a:r>
              <a:rPr lang="es-ES" noProof="0"/>
              <a:t>MM</a:t>
            </a:r>
          </a:p>
        </p:txBody>
      </p:sp>
      <p:sp>
        <p:nvSpPr>
          <p:cNvPr id="53" name="Marcador de texto 10">
            <a:extLst>
              <a:ext uri="{FF2B5EF4-FFF2-40B4-BE49-F238E27FC236}">
                <a16:creationId xmlns:a16="http://schemas.microsoft.com/office/drawing/2014/main" xmlns="" id="{0E5C83ED-676D-4C6E-84B3-CF127AC54442}"/>
              </a:ext>
            </a:extLst>
          </p:cNvPr>
          <p:cNvSpPr>
            <a:spLocks noGrp="1"/>
          </p:cNvSpPr>
          <p:nvPr>
            <p:ph type="body" sz="quarter" idx="48" hasCustomPrompt="1"/>
          </p:nvPr>
        </p:nvSpPr>
        <p:spPr>
          <a:xfrm>
            <a:off x="2752344" y="4233672"/>
            <a:ext cx="640080" cy="201776"/>
          </a:xfrm>
        </p:spPr>
        <p:txBody>
          <a:bodyPr rtlCol="0">
            <a:noAutofit/>
          </a:bodyPr>
          <a:lstStyle>
            <a:lvl1pPr marL="0" indent="0" algn="ctr">
              <a:buNone/>
              <a:defRPr sz="1000">
                <a:solidFill>
                  <a:schemeClr val="tx1"/>
                </a:solidFill>
              </a:defRPr>
            </a:lvl1pPr>
          </a:lstStyle>
          <a:p>
            <a:pPr lvl="0" rtl="0"/>
            <a:r>
              <a:rPr lang="es-ES" noProof="0"/>
              <a:t>MM</a:t>
            </a:r>
          </a:p>
        </p:txBody>
      </p:sp>
      <p:sp>
        <p:nvSpPr>
          <p:cNvPr id="54" name="Marcador de texto 10">
            <a:extLst>
              <a:ext uri="{FF2B5EF4-FFF2-40B4-BE49-F238E27FC236}">
                <a16:creationId xmlns:a16="http://schemas.microsoft.com/office/drawing/2014/main" xmlns="" id="{678DF814-ABAE-422D-8055-BD8FF43DDF54}"/>
              </a:ext>
            </a:extLst>
          </p:cNvPr>
          <p:cNvSpPr>
            <a:spLocks noGrp="1"/>
          </p:cNvSpPr>
          <p:nvPr>
            <p:ph type="body" sz="quarter" idx="49" hasCustomPrompt="1"/>
          </p:nvPr>
        </p:nvSpPr>
        <p:spPr>
          <a:xfrm>
            <a:off x="3545289" y="4233672"/>
            <a:ext cx="640080" cy="201776"/>
          </a:xfrm>
        </p:spPr>
        <p:txBody>
          <a:bodyPr rtlCol="0">
            <a:noAutofit/>
          </a:bodyPr>
          <a:lstStyle>
            <a:lvl1pPr marL="0" indent="0" algn="ctr">
              <a:buNone/>
              <a:defRPr sz="1000">
                <a:solidFill>
                  <a:schemeClr val="tx1"/>
                </a:solidFill>
              </a:defRPr>
            </a:lvl1pPr>
          </a:lstStyle>
          <a:p>
            <a:pPr lvl="0" rtl="0"/>
            <a:r>
              <a:rPr lang="es-ES" noProof="0"/>
              <a:t>MM</a:t>
            </a:r>
          </a:p>
        </p:txBody>
      </p:sp>
      <p:sp>
        <p:nvSpPr>
          <p:cNvPr id="55" name="Marcador de texto 10">
            <a:extLst>
              <a:ext uri="{FF2B5EF4-FFF2-40B4-BE49-F238E27FC236}">
                <a16:creationId xmlns:a16="http://schemas.microsoft.com/office/drawing/2014/main" xmlns="" id="{E7022C5B-31FF-4550-9CDC-2CF1AB17D556}"/>
              </a:ext>
            </a:extLst>
          </p:cNvPr>
          <p:cNvSpPr>
            <a:spLocks noGrp="1"/>
          </p:cNvSpPr>
          <p:nvPr>
            <p:ph type="body" sz="quarter" idx="50" hasCustomPrompt="1"/>
          </p:nvPr>
        </p:nvSpPr>
        <p:spPr>
          <a:xfrm>
            <a:off x="4332976" y="4233672"/>
            <a:ext cx="640080" cy="201776"/>
          </a:xfrm>
        </p:spPr>
        <p:txBody>
          <a:bodyPr rtlCol="0">
            <a:noAutofit/>
          </a:bodyPr>
          <a:lstStyle>
            <a:lvl1pPr marL="0" indent="0" algn="ctr">
              <a:buNone/>
              <a:defRPr sz="1000">
                <a:solidFill>
                  <a:schemeClr val="tx1"/>
                </a:solidFill>
              </a:defRPr>
            </a:lvl1pPr>
          </a:lstStyle>
          <a:p>
            <a:pPr lvl="0" rtl="0"/>
            <a:r>
              <a:rPr lang="es-ES" noProof="0"/>
              <a:t>MM</a:t>
            </a:r>
          </a:p>
        </p:txBody>
      </p:sp>
      <p:sp>
        <p:nvSpPr>
          <p:cNvPr id="56" name="Marcador de texto 10">
            <a:extLst>
              <a:ext uri="{FF2B5EF4-FFF2-40B4-BE49-F238E27FC236}">
                <a16:creationId xmlns:a16="http://schemas.microsoft.com/office/drawing/2014/main" xmlns="" id="{C54252E9-4902-4781-BE29-34163ABE7ED9}"/>
              </a:ext>
            </a:extLst>
          </p:cNvPr>
          <p:cNvSpPr>
            <a:spLocks noGrp="1"/>
          </p:cNvSpPr>
          <p:nvPr>
            <p:ph type="body" sz="quarter" idx="51" hasCustomPrompt="1"/>
          </p:nvPr>
        </p:nvSpPr>
        <p:spPr>
          <a:xfrm>
            <a:off x="5120663" y="4233672"/>
            <a:ext cx="640080" cy="201776"/>
          </a:xfrm>
        </p:spPr>
        <p:txBody>
          <a:bodyPr rtlCol="0">
            <a:noAutofit/>
          </a:bodyPr>
          <a:lstStyle>
            <a:lvl1pPr marL="0" indent="0" algn="ctr">
              <a:buNone/>
              <a:defRPr sz="1000">
                <a:solidFill>
                  <a:schemeClr val="tx1"/>
                </a:solidFill>
              </a:defRPr>
            </a:lvl1pPr>
          </a:lstStyle>
          <a:p>
            <a:pPr lvl="0" rtl="0"/>
            <a:r>
              <a:rPr lang="es-ES" noProof="0"/>
              <a:t>MM</a:t>
            </a:r>
          </a:p>
        </p:txBody>
      </p:sp>
      <p:sp>
        <p:nvSpPr>
          <p:cNvPr id="57" name="Marcador de texto 10">
            <a:extLst>
              <a:ext uri="{FF2B5EF4-FFF2-40B4-BE49-F238E27FC236}">
                <a16:creationId xmlns:a16="http://schemas.microsoft.com/office/drawing/2014/main" xmlns="" id="{0FD8FBC5-AD5D-464D-8360-6AA55AA2FA76}"/>
              </a:ext>
            </a:extLst>
          </p:cNvPr>
          <p:cNvSpPr>
            <a:spLocks noGrp="1"/>
          </p:cNvSpPr>
          <p:nvPr>
            <p:ph type="body" sz="quarter" idx="52" hasCustomPrompt="1"/>
          </p:nvPr>
        </p:nvSpPr>
        <p:spPr>
          <a:xfrm>
            <a:off x="5908350" y="4233672"/>
            <a:ext cx="640080" cy="201776"/>
          </a:xfrm>
        </p:spPr>
        <p:txBody>
          <a:bodyPr rtlCol="0">
            <a:noAutofit/>
          </a:bodyPr>
          <a:lstStyle>
            <a:lvl1pPr marL="0" indent="0" algn="ctr">
              <a:buNone/>
              <a:defRPr sz="1000">
                <a:solidFill>
                  <a:schemeClr val="tx1"/>
                </a:solidFill>
              </a:defRPr>
            </a:lvl1pPr>
          </a:lstStyle>
          <a:p>
            <a:pPr lvl="0" rtl="0"/>
            <a:r>
              <a:rPr lang="es-ES" noProof="0"/>
              <a:t>MM</a:t>
            </a:r>
          </a:p>
        </p:txBody>
      </p:sp>
      <p:sp>
        <p:nvSpPr>
          <p:cNvPr id="58" name="Marcador de texto 10">
            <a:extLst>
              <a:ext uri="{FF2B5EF4-FFF2-40B4-BE49-F238E27FC236}">
                <a16:creationId xmlns:a16="http://schemas.microsoft.com/office/drawing/2014/main" xmlns="" id="{C90BD4FA-047A-4A4F-B1E2-4FDEA49BB0A0}"/>
              </a:ext>
            </a:extLst>
          </p:cNvPr>
          <p:cNvSpPr>
            <a:spLocks noGrp="1"/>
          </p:cNvSpPr>
          <p:nvPr>
            <p:ph type="body" sz="quarter" idx="53" hasCustomPrompt="1"/>
          </p:nvPr>
        </p:nvSpPr>
        <p:spPr>
          <a:xfrm>
            <a:off x="6696037" y="4233672"/>
            <a:ext cx="640080" cy="201776"/>
          </a:xfrm>
        </p:spPr>
        <p:txBody>
          <a:bodyPr rtlCol="0">
            <a:noAutofit/>
          </a:bodyPr>
          <a:lstStyle>
            <a:lvl1pPr marL="0" indent="0" algn="ctr">
              <a:buNone/>
              <a:defRPr sz="1000">
                <a:solidFill>
                  <a:schemeClr val="tx1"/>
                </a:solidFill>
              </a:defRPr>
            </a:lvl1pPr>
          </a:lstStyle>
          <a:p>
            <a:pPr lvl="0" rtl="0"/>
            <a:r>
              <a:rPr lang="es-ES" noProof="0"/>
              <a:t>MM</a:t>
            </a:r>
          </a:p>
        </p:txBody>
      </p:sp>
      <p:sp>
        <p:nvSpPr>
          <p:cNvPr id="60" name="Marcador de texto 10">
            <a:extLst>
              <a:ext uri="{FF2B5EF4-FFF2-40B4-BE49-F238E27FC236}">
                <a16:creationId xmlns:a16="http://schemas.microsoft.com/office/drawing/2014/main" xmlns="" id="{5FBE1C04-A830-4310-A83C-178E44D8A72F}"/>
              </a:ext>
            </a:extLst>
          </p:cNvPr>
          <p:cNvSpPr>
            <a:spLocks noGrp="1"/>
          </p:cNvSpPr>
          <p:nvPr>
            <p:ph type="body" sz="quarter" idx="55" hasCustomPrompt="1"/>
          </p:nvPr>
        </p:nvSpPr>
        <p:spPr>
          <a:xfrm>
            <a:off x="7483724" y="4233672"/>
            <a:ext cx="640080" cy="201776"/>
          </a:xfrm>
        </p:spPr>
        <p:txBody>
          <a:bodyPr rtlCol="0">
            <a:noAutofit/>
          </a:bodyPr>
          <a:lstStyle>
            <a:lvl1pPr marL="0" indent="0" algn="ctr">
              <a:buNone/>
              <a:defRPr sz="1000">
                <a:solidFill>
                  <a:schemeClr val="tx1"/>
                </a:solidFill>
              </a:defRPr>
            </a:lvl1pPr>
          </a:lstStyle>
          <a:p>
            <a:pPr lvl="0" rtl="0"/>
            <a:r>
              <a:rPr lang="es-ES" noProof="0"/>
              <a:t>MM</a:t>
            </a:r>
          </a:p>
        </p:txBody>
      </p:sp>
      <p:sp>
        <p:nvSpPr>
          <p:cNvPr id="61" name="Marcador de texto 10">
            <a:extLst>
              <a:ext uri="{FF2B5EF4-FFF2-40B4-BE49-F238E27FC236}">
                <a16:creationId xmlns:a16="http://schemas.microsoft.com/office/drawing/2014/main" xmlns="" id="{EB543626-7655-454D-8E28-B2391850A39C}"/>
              </a:ext>
            </a:extLst>
          </p:cNvPr>
          <p:cNvSpPr>
            <a:spLocks noGrp="1"/>
          </p:cNvSpPr>
          <p:nvPr>
            <p:ph type="body" sz="quarter" idx="56" hasCustomPrompt="1"/>
          </p:nvPr>
        </p:nvSpPr>
        <p:spPr>
          <a:xfrm>
            <a:off x="8271411" y="4233672"/>
            <a:ext cx="640080" cy="201776"/>
          </a:xfrm>
        </p:spPr>
        <p:txBody>
          <a:bodyPr rtlCol="0">
            <a:noAutofit/>
          </a:bodyPr>
          <a:lstStyle>
            <a:lvl1pPr marL="0" indent="0" algn="ctr">
              <a:buNone/>
              <a:defRPr sz="1000">
                <a:solidFill>
                  <a:schemeClr val="tx1"/>
                </a:solidFill>
              </a:defRPr>
            </a:lvl1pPr>
          </a:lstStyle>
          <a:p>
            <a:pPr lvl="0" rtl="0"/>
            <a:r>
              <a:rPr lang="es-ES" noProof="0"/>
              <a:t>MM</a:t>
            </a:r>
          </a:p>
        </p:txBody>
      </p:sp>
      <p:sp>
        <p:nvSpPr>
          <p:cNvPr id="59" name="Marcador de texto 10">
            <a:extLst>
              <a:ext uri="{FF2B5EF4-FFF2-40B4-BE49-F238E27FC236}">
                <a16:creationId xmlns:a16="http://schemas.microsoft.com/office/drawing/2014/main" xmlns="" id="{5F306D8F-E1A5-492D-9145-6445614AB282}"/>
              </a:ext>
            </a:extLst>
          </p:cNvPr>
          <p:cNvSpPr>
            <a:spLocks noGrp="1"/>
          </p:cNvSpPr>
          <p:nvPr>
            <p:ph type="body" sz="quarter" idx="54" hasCustomPrompt="1"/>
          </p:nvPr>
        </p:nvSpPr>
        <p:spPr>
          <a:xfrm>
            <a:off x="9059098" y="4233672"/>
            <a:ext cx="640080" cy="201776"/>
          </a:xfrm>
        </p:spPr>
        <p:txBody>
          <a:bodyPr rtlCol="0">
            <a:noAutofit/>
          </a:bodyPr>
          <a:lstStyle>
            <a:lvl1pPr marL="0" indent="0" algn="ctr">
              <a:buNone/>
              <a:defRPr sz="1000">
                <a:solidFill>
                  <a:schemeClr val="tx1"/>
                </a:solidFill>
              </a:defRPr>
            </a:lvl1pPr>
          </a:lstStyle>
          <a:p>
            <a:pPr lvl="0" rtl="0"/>
            <a:r>
              <a:rPr lang="es-ES" noProof="0"/>
              <a:t>MM</a:t>
            </a:r>
          </a:p>
        </p:txBody>
      </p:sp>
      <p:sp>
        <p:nvSpPr>
          <p:cNvPr id="62" name="Marcador de texto 10">
            <a:extLst>
              <a:ext uri="{FF2B5EF4-FFF2-40B4-BE49-F238E27FC236}">
                <a16:creationId xmlns:a16="http://schemas.microsoft.com/office/drawing/2014/main" xmlns="" id="{9C109601-CAE5-44CE-ADF7-9FB216F81780}"/>
              </a:ext>
            </a:extLst>
          </p:cNvPr>
          <p:cNvSpPr>
            <a:spLocks noGrp="1"/>
          </p:cNvSpPr>
          <p:nvPr>
            <p:ph type="body" sz="quarter" idx="57" hasCustomPrompt="1"/>
          </p:nvPr>
        </p:nvSpPr>
        <p:spPr>
          <a:xfrm>
            <a:off x="9846785" y="4233672"/>
            <a:ext cx="640080" cy="201776"/>
          </a:xfrm>
        </p:spPr>
        <p:txBody>
          <a:bodyPr rtlCol="0">
            <a:noAutofit/>
          </a:bodyPr>
          <a:lstStyle>
            <a:lvl1pPr marL="0" indent="0" algn="ctr">
              <a:buNone/>
              <a:defRPr sz="1000">
                <a:solidFill>
                  <a:schemeClr val="tx1"/>
                </a:solidFill>
              </a:defRPr>
            </a:lvl1pPr>
          </a:lstStyle>
          <a:p>
            <a:pPr lvl="0" rtl="0"/>
            <a:r>
              <a:rPr lang="es-ES" noProof="0"/>
              <a:t>MM</a:t>
            </a:r>
          </a:p>
        </p:txBody>
      </p:sp>
      <p:sp>
        <p:nvSpPr>
          <p:cNvPr id="63" name="Marcador de texto 10">
            <a:extLst>
              <a:ext uri="{FF2B5EF4-FFF2-40B4-BE49-F238E27FC236}">
                <a16:creationId xmlns:a16="http://schemas.microsoft.com/office/drawing/2014/main" xmlns="" id="{17AE5B8B-FA0E-40E2-9841-D0F9AB83E023}"/>
              </a:ext>
            </a:extLst>
          </p:cNvPr>
          <p:cNvSpPr>
            <a:spLocks noGrp="1"/>
          </p:cNvSpPr>
          <p:nvPr>
            <p:ph type="body" sz="quarter" idx="58" hasCustomPrompt="1"/>
          </p:nvPr>
        </p:nvSpPr>
        <p:spPr>
          <a:xfrm>
            <a:off x="10634472" y="4233672"/>
            <a:ext cx="640080" cy="201776"/>
          </a:xfrm>
        </p:spPr>
        <p:txBody>
          <a:bodyPr rtlCol="0">
            <a:noAutofit/>
          </a:bodyPr>
          <a:lstStyle>
            <a:lvl1pPr marL="0" indent="0" algn="ctr">
              <a:buNone/>
              <a:defRPr sz="1000">
                <a:solidFill>
                  <a:schemeClr val="tx1"/>
                </a:solidFill>
              </a:defRPr>
            </a:lvl1pPr>
          </a:lstStyle>
          <a:p>
            <a:pPr lvl="0" rtl="0"/>
            <a:r>
              <a:rPr lang="es-ES" noProof="0"/>
              <a:t>MM</a:t>
            </a:r>
          </a:p>
        </p:txBody>
      </p:sp>
      <p:sp>
        <p:nvSpPr>
          <p:cNvPr id="33" name="Marcador de fecha 3">
            <a:extLst>
              <a:ext uri="{FF2B5EF4-FFF2-40B4-BE49-F238E27FC236}">
                <a16:creationId xmlns:a16="http://schemas.microsoft.com/office/drawing/2014/main" xmlns="" id="{1560C8D6-BAAE-4E4C-B478-D7EEA33BC341}"/>
              </a:ext>
            </a:extLst>
          </p:cNvPr>
          <p:cNvSpPr>
            <a:spLocks noGrp="1"/>
          </p:cNvSpPr>
          <p:nvPr>
            <p:ph type="dt" sz="half" idx="10"/>
          </p:nvPr>
        </p:nvSpPr>
        <p:spPr>
          <a:xfrm>
            <a:off x="838200" y="6356350"/>
            <a:ext cx="2743200" cy="365125"/>
          </a:xfrm>
        </p:spPr>
        <p:txBody>
          <a:bodyPr rtlCol="0"/>
          <a:lstStyle/>
          <a:p>
            <a:pPr rtl="0"/>
            <a:r>
              <a:rPr lang="es-ES" noProof="0" dirty="0"/>
              <a:t>20XX</a:t>
            </a:r>
          </a:p>
        </p:txBody>
      </p:sp>
      <p:sp>
        <p:nvSpPr>
          <p:cNvPr id="34" name="Marcador de pie de página 4">
            <a:extLst>
              <a:ext uri="{FF2B5EF4-FFF2-40B4-BE49-F238E27FC236}">
                <a16:creationId xmlns:a16="http://schemas.microsoft.com/office/drawing/2014/main" xmlns="" id="{2D34A825-4619-4016-B027-DA83FE075663}"/>
              </a:ext>
            </a:extLst>
          </p:cNvPr>
          <p:cNvSpPr>
            <a:spLocks noGrp="1"/>
          </p:cNvSpPr>
          <p:nvPr>
            <p:ph type="ftr" sz="quarter" idx="11"/>
          </p:nvPr>
        </p:nvSpPr>
        <p:spPr>
          <a:xfrm>
            <a:off x="4038600" y="6356350"/>
            <a:ext cx="4114800" cy="365125"/>
          </a:xfrm>
        </p:spPr>
        <p:txBody>
          <a:bodyPr rtlCol="0"/>
          <a:lstStyle/>
          <a:p>
            <a:pPr rtl="0"/>
            <a:r>
              <a:rPr lang="es-ES" noProof="0" dirty="0"/>
              <a:t>Plan de negocios de Contoso</a:t>
            </a:r>
          </a:p>
        </p:txBody>
      </p:sp>
      <p:sp>
        <p:nvSpPr>
          <p:cNvPr id="35" name="Marcador de número de diapositiva 5">
            <a:extLst>
              <a:ext uri="{FF2B5EF4-FFF2-40B4-BE49-F238E27FC236}">
                <a16:creationId xmlns:a16="http://schemas.microsoft.com/office/drawing/2014/main" xmlns="" id="{A065CC06-C5B6-44D0-8071-1833580ABF30}"/>
              </a:ext>
            </a:extLst>
          </p:cNvPr>
          <p:cNvSpPr>
            <a:spLocks noGrp="1"/>
          </p:cNvSpPr>
          <p:nvPr>
            <p:ph type="sldNum" sz="quarter" idx="12"/>
          </p:nvPr>
        </p:nvSpPr>
        <p:spPr>
          <a:xfrm>
            <a:off x="8610600" y="6356350"/>
            <a:ext cx="2743200" cy="365125"/>
          </a:xfrm>
        </p:spPr>
        <p:txBody>
          <a:bodyPr rtlCol="0"/>
          <a:lstStyle/>
          <a:p>
            <a:pPr rtl="0"/>
            <a:fld id="{B5CEABB6-07DC-46E8-9B57-56EC44A396E5}" type="slidenum">
              <a:rPr lang="es-ES" noProof="0" smtClean="0"/>
              <a:t>‹Nº›</a:t>
            </a:fld>
            <a:endParaRPr lang="es-ES" noProof="0" dirty="0"/>
          </a:p>
        </p:txBody>
      </p:sp>
    </p:spTree>
    <p:extLst>
      <p:ext uri="{BB962C8B-B14F-4D97-AF65-F5344CB8AC3E}">
        <p14:creationId xmlns:p14="http://schemas.microsoft.com/office/powerpoint/2010/main" val="4110640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DB4660D4-B0ED-42D9-BC6D-AF4F1F9CB6C0}"/>
              </a:ext>
            </a:extLst>
          </p:cNvPr>
          <p:cNvSpPr>
            <a:spLocks noGrp="1"/>
          </p:cNvSpPr>
          <p:nvPr>
            <p:ph type="title"/>
          </p:nvPr>
        </p:nvSpPr>
        <p:spPr>
          <a:xfrm>
            <a:off x="838200" y="707029"/>
            <a:ext cx="10515600" cy="640080"/>
          </a:xfrm>
          <a:prstGeom prst="rect">
            <a:avLst/>
          </a:prstGeom>
        </p:spPr>
        <p:txBody>
          <a:bodyPr vert="horz" lIns="91440" tIns="45720" rIns="91440" bIns="45720" rtlCol="0" anchor="ctr">
            <a:normAutofit/>
          </a:bodyPr>
          <a:lstStyle/>
          <a:p>
            <a:pPr rtl="0"/>
            <a:r>
              <a:rPr lang="es-ES" noProof="0"/>
              <a:t>Haga clic para modificar el estilo de título del patrón</a:t>
            </a:r>
          </a:p>
        </p:txBody>
      </p:sp>
      <p:sp>
        <p:nvSpPr>
          <p:cNvPr id="3" name="Marcador de texto 2">
            <a:extLst>
              <a:ext uri="{FF2B5EF4-FFF2-40B4-BE49-F238E27FC236}">
                <a16:creationId xmlns:a16="http://schemas.microsoft.com/office/drawing/2014/main" xmlns=""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a:extLst>
              <a:ext uri="{FF2B5EF4-FFF2-40B4-BE49-F238E27FC236}">
                <a16:creationId xmlns:a16="http://schemas.microsoft.com/office/drawing/2014/main" xmlns="" id="{001917CC-671D-47EA-B065-51E87EC27B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pPr rtl="0"/>
            <a:r>
              <a:rPr lang="es-ES" noProof="0" dirty="0"/>
              <a:t>20XX</a:t>
            </a:r>
          </a:p>
        </p:txBody>
      </p:sp>
      <p:sp>
        <p:nvSpPr>
          <p:cNvPr id="5" name="Marcador de pie de página 4">
            <a:extLst>
              <a:ext uri="{FF2B5EF4-FFF2-40B4-BE49-F238E27FC236}">
                <a16:creationId xmlns:a16="http://schemas.microsoft.com/office/drawing/2014/main" xmlns=""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pPr rtl="0"/>
            <a:r>
              <a:rPr lang="es-ES" noProof="0" dirty="0"/>
              <a:t>Plan de negocios de Contoso</a:t>
            </a:r>
          </a:p>
        </p:txBody>
      </p:sp>
      <p:sp>
        <p:nvSpPr>
          <p:cNvPr id="6" name="Marcador de número de diapositiva 5">
            <a:extLst>
              <a:ext uri="{FF2B5EF4-FFF2-40B4-BE49-F238E27FC236}">
                <a16:creationId xmlns:a16="http://schemas.microsoft.com/office/drawing/2014/main" xmlns="" id="{C5CADFFD-0FF7-4DDC-8879-918576F6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pPr rtl="0"/>
            <a:fld id="{B5CEABB6-07DC-46E8-9B57-56EC44A396E5}" type="slidenum">
              <a:rPr lang="es-ES" noProof="0" smtClean="0"/>
              <a:pPr rtl="0"/>
              <a:t>‹Nº›</a:t>
            </a:fld>
            <a:endParaRPr lang="es-ES" noProof="0" dirty="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4" r:id="rId3"/>
    <p:sldLayoutId id="2147483675" r:id="rId4"/>
    <p:sldLayoutId id="2147483667" r:id="rId5"/>
    <p:sldLayoutId id="2147483666" r:id="rId6"/>
    <p:sldLayoutId id="2147483651" r:id="rId7"/>
    <p:sldLayoutId id="2147483670" r:id="rId8"/>
    <p:sldLayoutId id="2147483672" r:id="rId9"/>
    <p:sldLayoutId id="2147483653" r:id="rId10"/>
    <p:sldLayoutId id="2147483674" r:id="rId11"/>
    <p:sldLayoutId id="2147483668" r:id="rId12"/>
    <p:sldLayoutId id="2147483669" r:id="rId13"/>
    <p:sldLayoutId id="2147483673" r:id="rId14"/>
    <p:sldLayoutId id="2147483671" r:id="rId15"/>
  </p:sldLayoutIdLst>
  <p:hf hdr="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720" userDrawn="1">
          <p15:clr>
            <a:srgbClr val="F26B43"/>
          </p15:clr>
        </p15:guide>
        <p15:guide id="2" pos="3840" userDrawn="1">
          <p15:clr>
            <a:srgbClr val="F26B43"/>
          </p15:clr>
        </p15:guide>
        <p15:guide id="3" pos="1920" userDrawn="1">
          <p15:clr>
            <a:srgbClr val="F26B43"/>
          </p15:clr>
        </p15:guide>
        <p15:guide id="4" pos="5760" userDrawn="1">
          <p15:clr>
            <a:srgbClr val="F26B43"/>
          </p15:clr>
        </p15:guide>
        <p15:guide id="5" pos="5184" userDrawn="1">
          <p15:clr>
            <a:srgbClr val="5ACBF0"/>
          </p15:clr>
        </p15:guide>
        <p15:guide id="6" pos="2496" userDrawn="1">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16815C6-3AD0-46E6-A74A-1967BD91AF50}"/>
              </a:ext>
            </a:extLst>
          </p:cNvPr>
          <p:cNvSpPr>
            <a:spLocks noGrp="1"/>
          </p:cNvSpPr>
          <p:nvPr>
            <p:ph type="ctrTitle"/>
          </p:nvPr>
        </p:nvSpPr>
        <p:spPr>
          <a:xfrm>
            <a:off x="6730584" y="1901952"/>
            <a:ext cx="3937416" cy="2387600"/>
          </a:xfrm>
        </p:spPr>
        <p:txBody>
          <a:bodyPr rtlCol="0">
            <a:normAutofit fontScale="90000"/>
          </a:bodyPr>
          <a:lstStyle/>
          <a:p>
            <a:pPr rtl="0"/>
            <a:r>
              <a:rPr lang="es-ES" dirty="0"/>
              <a:t>Psicológica familiar y patologías que afectan a la familia – Ciclo vital de la familia</a:t>
            </a:r>
          </a:p>
        </p:txBody>
      </p:sp>
      <p:sp>
        <p:nvSpPr>
          <p:cNvPr id="23" name="Subtítulo 22">
            <a:extLst>
              <a:ext uri="{FF2B5EF4-FFF2-40B4-BE49-F238E27FC236}">
                <a16:creationId xmlns:a16="http://schemas.microsoft.com/office/drawing/2014/main" xmlns="" id="{4829E901-B0F6-4B1C-8D1C-8B758458B743}"/>
              </a:ext>
            </a:extLst>
          </p:cNvPr>
          <p:cNvSpPr>
            <a:spLocks noGrp="1"/>
          </p:cNvSpPr>
          <p:nvPr>
            <p:ph type="subTitle" idx="1"/>
          </p:nvPr>
        </p:nvSpPr>
        <p:spPr>
          <a:xfrm>
            <a:off x="6730584" y="4379976"/>
            <a:ext cx="3937416" cy="1335024"/>
          </a:xfrm>
        </p:spPr>
        <p:txBody>
          <a:bodyPr rtlCol="0">
            <a:normAutofit fontScale="47500" lnSpcReduction="20000"/>
          </a:bodyPr>
          <a:lstStyle/>
          <a:p>
            <a:r>
              <a:rPr lang="es-MX" dirty="0" err="1"/>
              <a:t>Tomasone</a:t>
            </a:r>
            <a:r>
              <a:rPr lang="es-MX" dirty="0"/>
              <a:t>, O. (s.f.). CAPITULO IV. Ciclo Vital Familiar. Buenos Aires: Facultad de Medicina de la Universidad de Buenos Aires (UBA). Obtenido de https://www.fmed.uba.ar/sites/default/files/2019-03/Ciclo%20Vital%20Familiar.pdf</a:t>
            </a:r>
            <a:endParaRPr lang="en-US" dirty="0"/>
          </a:p>
          <a:p>
            <a:r>
              <a:rPr lang="es-MX" dirty="0" err="1"/>
              <a:t>Moratto</a:t>
            </a:r>
            <a:r>
              <a:rPr lang="es-MX" dirty="0"/>
              <a:t> Vásquez, N., Zapata Posada, J., &amp; </a:t>
            </a:r>
            <a:r>
              <a:rPr lang="es-MX" dirty="0" err="1"/>
              <a:t>Messager</a:t>
            </a:r>
            <a:r>
              <a:rPr lang="es-MX" dirty="0"/>
              <a:t>, T. (2015). Conceptualización de ciclo vital familiar: una mirada a la producción durante el periodo comprendido entre los años 2002 a 2015. </a:t>
            </a:r>
            <a:r>
              <a:rPr lang="es-MX" i="1" dirty="0"/>
              <a:t>Revista CES Psicología, 8</a:t>
            </a:r>
            <a:r>
              <a:rPr lang="es-MX" dirty="0"/>
              <a:t>(2), 103-121. Obtenido de https://www.redalyc.org/pdf/4235/423542417006.pdf</a:t>
            </a:r>
            <a:endParaRPr lang="es-ES" dirty="0"/>
          </a:p>
        </p:txBody>
      </p:sp>
      <p:pic>
        <p:nvPicPr>
          <p:cNvPr id="1026" name="Picture 2" descr="Familia mexicana | Familia mexicana, Mexicano, Mexico bandera">
            <a:extLst>
              <a:ext uri="{FF2B5EF4-FFF2-40B4-BE49-F238E27FC236}">
                <a16:creationId xmlns:a16="http://schemas.microsoft.com/office/drawing/2014/main" xmlns="" id="{12809A56-821B-5B53-0754-46D4525504DE}"/>
              </a:ext>
            </a:extLst>
          </p:cNvPr>
          <p:cNvPicPr>
            <a:picLocks noGrp="1" noChangeAspect="1" noChangeArrowheads="1"/>
          </p:cNvPicPr>
          <p:nvPr>
            <p:ph type="pic" sz="quarter" idx="15"/>
          </p:nvPr>
        </p:nvPicPr>
        <p:blipFill>
          <a:blip r:embed="rId3">
            <a:extLst>
              <a:ext uri="{28A0092B-C50C-407E-A947-70E740481C1C}">
                <a14:useLocalDpi xmlns:a14="http://schemas.microsoft.com/office/drawing/2010/main" val="0"/>
              </a:ext>
            </a:extLst>
          </a:blip>
          <a:srcRect t="19697" b="1969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180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xmlns="" id="{DDB6C5D7-51F7-E24A-BD00-1159D47106E0}"/>
              </a:ext>
            </a:extLst>
          </p:cNvPr>
          <p:cNvSpPr>
            <a:spLocks noGrp="1"/>
          </p:cNvSpPr>
          <p:nvPr>
            <p:ph type="title"/>
          </p:nvPr>
        </p:nvSpPr>
        <p:spPr>
          <a:xfrm>
            <a:off x="1066800" y="1049268"/>
            <a:ext cx="10058400" cy="565265"/>
          </a:xfrm>
        </p:spPr>
        <p:txBody>
          <a:bodyPr/>
          <a:lstStyle/>
          <a:p>
            <a:r>
              <a:rPr lang="es-MX" dirty="0"/>
              <a:t>2. Expansión</a:t>
            </a:r>
          </a:p>
        </p:txBody>
      </p:sp>
      <p:sp>
        <p:nvSpPr>
          <p:cNvPr id="9" name="Marcador de contenido 8">
            <a:extLst>
              <a:ext uri="{FF2B5EF4-FFF2-40B4-BE49-F238E27FC236}">
                <a16:creationId xmlns:a16="http://schemas.microsoft.com/office/drawing/2014/main" xmlns="" id="{8B5D48AD-34CA-133F-0F44-1B1FC2EC4D65}"/>
              </a:ext>
            </a:extLst>
          </p:cNvPr>
          <p:cNvSpPr>
            <a:spLocks noGrp="1"/>
          </p:cNvSpPr>
          <p:nvPr>
            <p:ph idx="1"/>
          </p:nvPr>
        </p:nvSpPr>
        <p:spPr>
          <a:xfrm>
            <a:off x="1472455" y="1717964"/>
            <a:ext cx="5316272" cy="3879272"/>
          </a:xfrm>
        </p:spPr>
        <p:txBody>
          <a:bodyPr>
            <a:normAutofit fontScale="70000" lnSpcReduction="20000"/>
          </a:bodyPr>
          <a:lstStyle/>
          <a:p>
            <a:r>
              <a:rPr lang="es-MX" sz="2000" dirty="0"/>
              <a:t>La principal tarea de esta etapa es la aceptación del nuevo contexto social. La llegada del primer hijo modifica la estructura familiar y crea nuevos roles como padres, tíos y abuelos. </a:t>
            </a:r>
          </a:p>
          <a:p>
            <a:r>
              <a:rPr lang="es-MX" sz="2000" dirty="0"/>
              <a:t>Las responsabilidades de crianza son un nuevo compromiso, son actividades varias y desconocidas, además enfrentan retos como restricciones eróticas y desgaste físico y emocional.</a:t>
            </a:r>
          </a:p>
          <a:p>
            <a:r>
              <a:rPr lang="es-MX" sz="2000" dirty="0"/>
              <a:t>Cuando el hijo se encuentra en edad preescolar su enérgica exploración del medio y autonomía, desafía otra vez el rol de los padres </a:t>
            </a:r>
            <a:r>
              <a:rPr lang="es-ES" sz="2000" dirty="0"/>
              <a:t>y su forma de vinculación con sus hijos, ya sea desde la libertad con límites o desde la sobreprotección.</a:t>
            </a:r>
            <a:endParaRPr lang="es-MX" sz="2000" dirty="0"/>
          </a:p>
        </p:txBody>
      </p:sp>
      <p:sp>
        <p:nvSpPr>
          <p:cNvPr id="6" name="Marcador de pie de página 5">
            <a:extLst>
              <a:ext uri="{FF2B5EF4-FFF2-40B4-BE49-F238E27FC236}">
                <a16:creationId xmlns:a16="http://schemas.microsoft.com/office/drawing/2014/main" xmlns="" id="{E916B395-6FF9-FBD3-4A18-2B1668ACC8DE}"/>
              </a:ext>
            </a:extLst>
          </p:cNvPr>
          <p:cNvSpPr>
            <a:spLocks noGrp="1"/>
          </p:cNvSpPr>
          <p:nvPr>
            <p:ph type="ftr" sz="quarter" idx="11"/>
          </p:nvPr>
        </p:nvSpPr>
        <p:spPr/>
        <p:txBody>
          <a:bodyPr/>
          <a:lstStyle/>
          <a:p>
            <a:pPr rtl="0"/>
            <a:r>
              <a:rPr lang="es-ES" noProof="0" dirty="0"/>
              <a:t>Ciclo Vital Familiar</a:t>
            </a:r>
          </a:p>
        </p:txBody>
      </p:sp>
      <p:sp>
        <p:nvSpPr>
          <p:cNvPr id="7" name="Marcador de número de diapositiva 6">
            <a:extLst>
              <a:ext uri="{FF2B5EF4-FFF2-40B4-BE49-F238E27FC236}">
                <a16:creationId xmlns:a16="http://schemas.microsoft.com/office/drawing/2014/main" xmlns="" id="{80F44F31-D6C9-959D-DCF4-04FE4E4514F1}"/>
              </a:ext>
            </a:extLst>
          </p:cNvPr>
          <p:cNvSpPr>
            <a:spLocks noGrp="1"/>
          </p:cNvSpPr>
          <p:nvPr>
            <p:ph type="sldNum" sz="quarter" idx="12"/>
          </p:nvPr>
        </p:nvSpPr>
        <p:spPr/>
        <p:txBody>
          <a:bodyPr/>
          <a:lstStyle/>
          <a:p>
            <a:pPr rtl="0"/>
            <a:fld id="{B5CEABB6-07DC-46E8-9B57-56EC44A396E5}" type="slidenum">
              <a:rPr lang="es-ES" noProof="0" smtClean="0"/>
              <a:t>10</a:t>
            </a:fld>
            <a:endParaRPr lang="es-ES" noProof="0" dirty="0"/>
          </a:p>
        </p:txBody>
      </p:sp>
      <p:pic>
        <p:nvPicPr>
          <p:cNvPr id="2052" name="Picture 4" descr="Primerizos no luchan por dormir más, sino por lograr dormir - Eres Mamá">
            <a:extLst>
              <a:ext uri="{FF2B5EF4-FFF2-40B4-BE49-F238E27FC236}">
                <a16:creationId xmlns:a16="http://schemas.microsoft.com/office/drawing/2014/main" xmlns="" id="{6C8E36C3-FF49-A560-40FA-F127565A1F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38" r="8736"/>
          <a:stretch/>
        </p:blipFill>
        <p:spPr bwMode="auto">
          <a:xfrm>
            <a:off x="6931360" y="1928025"/>
            <a:ext cx="3932913" cy="345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710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pie de página 13">
            <a:extLst>
              <a:ext uri="{FF2B5EF4-FFF2-40B4-BE49-F238E27FC236}">
                <a16:creationId xmlns:a16="http://schemas.microsoft.com/office/drawing/2014/main" xmlns="" id="{080A009D-7041-0B6B-8BD1-C591A21DBD99}"/>
              </a:ext>
            </a:extLst>
          </p:cNvPr>
          <p:cNvSpPr>
            <a:spLocks noGrp="1"/>
          </p:cNvSpPr>
          <p:nvPr>
            <p:ph type="ftr" sz="quarter" idx="11"/>
          </p:nvPr>
        </p:nvSpPr>
        <p:spPr/>
        <p:txBody>
          <a:bodyPr/>
          <a:lstStyle/>
          <a:p>
            <a:pPr rtl="0"/>
            <a:r>
              <a:rPr lang="es-ES" noProof="0" dirty="0"/>
              <a:t>Ciclo Vital Familiar</a:t>
            </a:r>
          </a:p>
        </p:txBody>
      </p:sp>
      <p:sp>
        <p:nvSpPr>
          <p:cNvPr id="15" name="Marcador de número de diapositiva 14">
            <a:extLst>
              <a:ext uri="{FF2B5EF4-FFF2-40B4-BE49-F238E27FC236}">
                <a16:creationId xmlns:a16="http://schemas.microsoft.com/office/drawing/2014/main" xmlns="" id="{0AFF1C49-58F3-8C5B-0ADB-E0126FEBC54E}"/>
              </a:ext>
            </a:extLst>
          </p:cNvPr>
          <p:cNvSpPr>
            <a:spLocks noGrp="1"/>
          </p:cNvSpPr>
          <p:nvPr>
            <p:ph type="sldNum" sz="quarter" idx="12"/>
          </p:nvPr>
        </p:nvSpPr>
        <p:spPr/>
        <p:txBody>
          <a:bodyPr/>
          <a:lstStyle/>
          <a:p>
            <a:pPr rtl="0"/>
            <a:fld id="{B5CEABB6-07DC-46E8-9B57-56EC44A396E5}" type="slidenum">
              <a:rPr lang="es-ES" noProof="0" smtClean="0"/>
              <a:pPr rtl="0"/>
              <a:t>11</a:t>
            </a:fld>
            <a:endParaRPr lang="es-ES" noProof="0" dirty="0"/>
          </a:p>
        </p:txBody>
      </p:sp>
      <p:sp>
        <p:nvSpPr>
          <p:cNvPr id="3" name="Marcador de contenido 2">
            <a:extLst>
              <a:ext uri="{FF2B5EF4-FFF2-40B4-BE49-F238E27FC236}">
                <a16:creationId xmlns:a16="http://schemas.microsoft.com/office/drawing/2014/main" xmlns="" id="{2164ED69-5412-D916-4FC4-6805DE75CDD6}"/>
              </a:ext>
            </a:extLst>
          </p:cNvPr>
          <p:cNvSpPr>
            <a:spLocks noGrp="1"/>
          </p:cNvSpPr>
          <p:nvPr>
            <p:ph idx="1"/>
          </p:nvPr>
        </p:nvSpPr>
        <p:spPr/>
        <p:txBody>
          <a:bodyPr/>
          <a:lstStyle/>
          <a:p>
            <a:endParaRPr lang="es-MX" dirty="0"/>
          </a:p>
        </p:txBody>
      </p:sp>
      <p:pic>
        <p:nvPicPr>
          <p:cNvPr id="5" name="Imagen 4">
            <a:extLst>
              <a:ext uri="{FF2B5EF4-FFF2-40B4-BE49-F238E27FC236}">
                <a16:creationId xmlns:a16="http://schemas.microsoft.com/office/drawing/2014/main" xmlns="" id="{1CBBDED8-E8B7-0E08-897F-12E2BB864467}"/>
              </a:ext>
            </a:extLst>
          </p:cNvPr>
          <p:cNvPicPr>
            <a:picLocks noChangeAspect="1"/>
          </p:cNvPicPr>
          <p:nvPr/>
        </p:nvPicPr>
        <p:blipFill>
          <a:blip r:embed="rId2"/>
          <a:stretch>
            <a:fillRect/>
          </a:stretch>
        </p:blipFill>
        <p:spPr>
          <a:xfrm>
            <a:off x="1985818" y="332509"/>
            <a:ext cx="7296728" cy="6023841"/>
          </a:xfrm>
          <a:prstGeom prst="rect">
            <a:avLst/>
          </a:prstGeom>
        </p:spPr>
      </p:pic>
    </p:spTree>
    <p:extLst>
      <p:ext uri="{BB962C8B-B14F-4D97-AF65-F5344CB8AC3E}">
        <p14:creationId xmlns:p14="http://schemas.microsoft.com/office/powerpoint/2010/main" val="1840091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xmlns="" id="{DDB6C5D7-51F7-E24A-BD00-1159D47106E0}"/>
              </a:ext>
            </a:extLst>
          </p:cNvPr>
          <p:cNvSpPr>
            <a:spLocks noGrp="1"/>
          </p:cNvSpPr>
          <p:nvPr>
            <p:ph type="title"/>
          </p:nvPr>
        </p:nvSpPr>
        <p:spPr>
          <a:xfrm>
            <a:off x="1066800" y="1049268"/>
            <a:ext cx="10058400" cy="565265"/>
          </a:xfrm>
        </p:spPr>
        <p:txBody>
          <a:bodyPr/>
          <a:lstStyle/>
          <a:p>
            <a:r>
              <a:rPr lang="es-MX" dirty="0"/>
              <a:t>3. Consolidación y Apertura</a:t>
            </a:r>
          </a:p>
        </p:txBody>
      </p:sp>
      <p:sp>
        <p:nvSpPr>
          <p:cNvPr id="9" name="Marcador de contenido 8">
            <a:extLst>
              <a:ext uri="{FF2B5EF4-FFF2-40B4-BE49-F238E27FC236}">
                <a16:creationId xmlns:a16="http://schemas.microsoft.com/office/drawing/2014/main" xmlns="" id="{8B5D48AD-34CA-133F-0F44-1B1FC2EC4D65}"/>
              </a:ext>
            </a:extLst>
          </p:cNvPr>
          <p:cNvSpPr>
            <a:spLocks noGrp="1"/>
          </p:cNvSpPr>
          <p:nvPr>
            <p:ph idx="1"/>
          </p:nvPr>
        </p:nvSpPr>
        <p:spPr>
          <a:xfrm>
            <a:off x="1472455" y="1717964"/>
            <a:ext cx="4623545" cy="3879272"/>
          </a:xfrm>
        </p:spPr>
        <p:txBody>
          <a:bodyPr>
            <a:normAutofit fontScale="85000" lnSpcReduction="10000"/>
          </a:bodyPr>
          <a:lstStyle/>
          <a:p>
            <a:r>
              <a:rPr lang="es-MX" sz="2000" dirty="0"/>
              <a:t>Los principales retos de esta etapa es la escuela y el </a:t>
            </a:r>
            <a:r>
              <a:rPr lang="es-MX" sz="2000" b="1" dirty="0"/>
              <a:t>primer abandono del hogar </a:t>
            </a:r>
            <a:r>
              <a:rPr lang="es-MX" sz="2000" dirty="0"/>
              <a:t>por parte de los niños, los padres deben apoyar el proceso de individuación de sus hijos fuera de la familia y el niño debe ser capaz de integrarse a un grupo de amigos.</a:t>
            </a:r>
          </a:p>
          <a:p>
            <a:r>
              <a:rPr lang="es-MX" sz="2000" dirty="0"/>
              <a:t>Cuando los hijos llegan a la </a:t>
            </a:r>
            <a:r>
              <a:rPr lang="es-MX" sz="2000" b="1" dirty="0"/>
              <a:t>adolescencia</a:t>
            </a:r>
            <a:r>
              <a:rPr lang="es-MX" sz="2000" dirty="0"/>
              <a:t>, la principal tarea establecer una nueva relación padres-hijos y flexibilizar los limites lo suficiente para dar libertad necesaria pero al mismo tiempo seguir ejerciendo su rol de padres. </a:t>
            </a:r>
          </a:p>
        </p:txBody>
      </p:sp>
      <p:sp>
        <p:nvSpPr>
          <p:cNvPr id="6" name="Marcador de pie de página 5">
            <a:extLst>
              <a:ext uri="{FF2B5EF4-FFF2-40B4-BE49-F238E27FC236}">
                <a16:creationId xmlns:a16="http://schemas.microsoft.com/office/drawing/2014/main" xmlns="" id="{E916B395-6FF9-FBD3-4A18-2B1668ACC8DE}"/>
              </a:ext>
            </a:extLst>
          </p:cNvPr>
          <p:cNvSpPr>
            <a:spLocks noGrp="1"/>
          </p:cNvSpPr>
          <p:nvPr>
            <p:ph type="ftr" sz="quarter" idx="11"/>
          </p:nvPr>
        </p:nvSpPr>
        <p:spPr/>
        <p:txBody>
          <a:bodyPr/>
          <a:lstStyle/>
          <a:p>
            <a:pPr rtl="0"/>
            <a:r>
              <a:rPr lang="es-ES" noProof="0" dirty="0"/>
              <a:t>Ciclo Vital Familiar</a:t>
            </a:r>
          </a:p>
        </p:txBody>
      </p:sp>
      <p:sp>
        <p:nvSpPr>
          <p:cNvPr id="7" name="Marcador de número de diapositiva 6">
            <a:extLst>
              <a:ext uri="{FF2B5EF4-FFF2-40B4-BE49-F238E27FC236}">
                <a16:creationId xmlns:a16="http://schemas.microsoft.com/office/drawing/2014/main" xmlns="" id="{80F44F31-D6C9-959D-DCF4-04FE4E4514F1}"/>
              </a:ext>
            </a:extLst>
          </p:cNvPr>
          <p:cNvSpPr>
            <a:spLocks noGrp="1"/>
          </p:cNvSpPr>
          <p:nvPr>
            <p:ph type="sldNum" sz="quarter" idx="12"/>
          </p:nvPr>
        </p:nvSpPr>
        <p:spPr/>
        <p:txBody>
          <a:bodyPr/>
          <a:lstStyle/>
          <a:p>
            <a:pPr rtl="0"/>
            <a:fld id="{B5CEABB6-07DC-46E8-9B57-56EC44A396E5}" type="slidenum">
              <a:rPr lang="es-ES" noProof="0" smtClean="0"/>
              <a:t>12</a:t>
            </a:fld>
            <a:endParaRPr lang="es-ES" noProof="0" dirty="0"/>
          </a:p>
        </p:txBody>
      </p:sp>
      <p:pic>
        <p:nvPicPr>
          <p:cNvPr id="3074" name="Picture 2" descr="Qué hacer si un niño llora al dejarlo en la escuela?">
            <a:extLst>
              <a:ext uri="{FF2B5EF4-FFF2-40B4-BE49-F238E27FC236}">
                <a16:creationId xmlns:a16="http://schemas.microsoft.com/office/drawing/2014/main" xmlns="" id="{FF4D5381-4DB7-CAB8-CF16-A10FA2DAEE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257"/>
          <a:stretch/>
        </p:blipFill>
        <p:spPr bwMode="auto">
          <a:xfrm>
            <a:off x="6317674" y="1717964"/>
            <a:ext cx="4401872" cy="3771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018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xmlns="" id="{DDB6C5D7-51F7-E24A-BD00-1159D47106E0}"/>
              </a:ext>
            </a:extLst>
          </p:cNvPr>
          <p:cNvSpPr>
            <a:spLocks noGrp="1"/>
          </p:cNvSpPr>
          <p:nvPr>
            <p:ph type="title"/>
          </p:nvPr>
        </p:nvSpPr>
        <p:spPr>
          <a:xfrm>
            <a:off x="1066800" y="1049268"/>
            <a:ext cx="10058400" cy="565265"/>
          </a:xfrm>
        </p:spPr>
        <p:txBody>
          <a:bodyPr/>
          <a:lstStyle/>
          <a:p>
            <a:r>
              <a:rPr lang="es-MX" dirty="0"/>
              <a:t>3. Consolidación y Apertura</a:t>
            </a:r>
          </a:p>
        </p:txBody>
      </p:sp>
      <p:sp>
        <p:nvSpPr>
          <p:cNvPr id="6" name="Marcador de pie de página 5">
            <a:extLst>
              <a:ext uri="{FF2B5EF4-FFF2-40B4-BE49-F238E27FC236}">
                <a16:creationId xmlns:a16="http://schemas.microsoft.com/office/drawing/2014/main" xmlns="" id="{E916B395-6FF9-FBD3-4A18-2B1668ACC8DE}"/>
              </a:ext>
            </a:extLst>
          </p:cNvPr>
          <p:cNvSpPr>
            <a:spLocks noGrp="1"/>
          </p:cNvSpPr>
          <p:nvPr>
            <p:ph type="ftr" sz="quarter" idx="11"/>
          </p:nvPr>
        </p:nvSpPr>
        <p:spPr/>
        <p:txBody>
          <a:bodyPr/>
          <a:lstStyle/>
          <a:p>
            <a:pPr rtl="0"/>
            <a:r>
              <a:rPr lang="es-ES" noProof="0" dirty="0"/>
              <a:t>Ciclo Vital Familiar</a:t>
            </a:r>
          </a:p>
        </p:txBody>
      </p:sp>
      <p:sp>
        <p:nvSpPr>
          <p:cNvPr id="7" name="Marcador de número de diapositiva 6">
            <a:extLst>
              <a:ext uri="{FF2B5EF4-FFF2-40B4-BE49-F238E27FC236}">
                <a16:creationId xmlns:a16="http://schemas.microsoft.com/office/drawing/2014/main" xmlns="" id="{80F44F31-D6C9-959D-DCF4-04FE4E4514F1}"/>
              </a:ext>
            </a:extLst>
          </p:cNvPr>
          <p:cNvSpPr>
            <a:spLocks noGrp="1"/>
          </p:cNvSpPr>
          <p:nvPr>
            <p:ph type="sldNum" sz="quarter" idx="12"/>
          </p:nvPr>
        </p:nvSpPr>
        <p:spPr/>
        <p:txBody>
          <a:bodyPr/>
          <a:lstStyle/>
          <a:p>
            <a:pPr rtl="0"/>
            <a:fld id="{B5CEABB6-07DC-46E8-9B57-56EC44A396E5}" type="slidenum">
              <a:rPr lang="es-ES" noProof="0" smtClean="0"/>
              <a:t>13</a:t>
            </a:fld>
            <a:endParaRPr lang="es-ES" noProof="0" dirty="0"/>
          </a:p>
        </p:txBody>
      </p:sp>
      <p:sp>
        <p:nvSpPr>
          <p:cNvPr id="10" name="Marcador de contenido 8">
            <a:extLst>
              <a:ext uri="{FF2B5EF4-FFF2-40B4-BE49-F238E27FC236}">
                <a16:creationId xmlns:a16="http://schemas.microsoft.com/office/drawing/2014/main" xmlns="" id="{B02A167C-AD7B-5DA6-3022-043D35F12671}"/>
              </a:ext>
            </a:extLst>
          </p:cNvPr>
          <p:cNvSpPr txBox="1">
            <a:spLocks/>
          </p:cNvSpPr>
          <p:nvPr/>
        </p:nvSpPr>
        <p:spPr>
          <a:xfrm>
            <a:off x="1472455" y="1723538"/>
            <a:ext cx="4623545" cy="3879272"/>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ts val="22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ts val="2200"/>
              </a:lnSpc>
              <a:spcBef>
                <a:spcPts val="500"/>
              </a:spcBef>
              <a:buFont typeface="Arial" panose="020B0604020202020204" pitchFamily="34" charset="0"/>
              <a:buNone/>
              <a:defRPr sz="1600" kern="1200">
                <a:solidFill>
                  <a:schemeClr val="tx1"/>
                </a:solidFill>
                <a:latin typeface="+mn-lt"/>
                <a:ea typeface="+mn-ea"/>
                <a:cs typeface="+mn-cs"/>
              </a:defRPr>
            </a:lvl2pPr>
            <a:lvl3pPr marL="914400" indent="0" algn="l" defTabSz="914400" rtl="0" eaLnBrk="1" latinLnBrk="0" hangingPunct="1">
              <a:lnSpc>
                <a:spcPts val="22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ts val="22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ts val="22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2000" dirty="0"/>
              <a:t>La fase de </a:t>
            </a:r>
            <a:r>
              <a:rPr lang="es-MX" sz="2000" b="1" dirty="0"/>
              <a:t>plataforma de lanzamiento</a:t>
            </a:r>
            <a:r>
              <a:rPr lang="es-MX" sz="2000" dirty="0"/>
              <a:t> se refiere al proceso de separación de los hijos de la familia, </a:t>
            </a:r>
            <a:r>
              <a:rPr lang="es-ES" sz="2000" dirty="0"/>
              <a:t>lo que lleva a los padres a buscar nuevos intereses y preocupaciones para evitar apoyarse excesivamente en los hijos e impedir su Independencia.</a:t>
            </a:r>
          </a:p>
          <a:p>
            <a:r>
              <a:rPr lang="es-ES" sz="2000" dirty="0"/>
              <a:t>En la </a:t>
            </a:r>
            <a:r>
              <a:rPr lang="es-ES" sz="2000" b="1" dirty="0"/>
              <a:t>familia de edad media</a:t>
            </a:r>
            <a:r>
              <a:rPr lang="es-ES" sz="2000" dirty="0"/>
              <a:t>, corresponde al momento cuando la pareja vuelve a quedar sola, requiere un redescubrimiento conyugal al ser despojados del rol de padres y demanda una nueva relación padres-hijos que les permita asumir su nuevo estatus.</a:t>
            </a:r>
            <a:endParaRPr lang="es-MX" sz="2000" dirty="0"/>
          </a:p>
        </p:txBody>
      </p:sp>
      <p:pic>
        <p:nvPicPr>
          <p:cNvPr id="4098" name="Picture 2" descr="Para cuando los hijos &quot;abandonan el nido&quot;: Una reflexión">
            <a:extLst>
              <a:ext uri="{FF2B5EF4-FFF2-40B4-BE49-F238E27FC236}">
                <a16:creationId xmlns:a16="http://schemas.microsoft.com/office/drawing/2014/main" xmlns="" id="{26171960-161F-793D-2428-CC436AE02C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7468" y="2189018"/>
            <a:ext cx="4392077" cy="2929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956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pie de página 13">
            <a:extLst>
              <a:ext uri="{FF2B5EF4-FFF2-40B4-BE49-F238E27FC236}">
                <a16:creationId xmlns:a16="http://schemas.microsoft.com/office/drawing/2014/main" xmlns="" id="{080A009D-7041-0B6B-8BD1-C591A21DBD99}"/>
              </a:ext>
            </a:extLst>
          </p:cNvPr>
          <p:cNvSpPr>
            <a:spLocks noGrp="1"/>
          </p:cNvSpPr>
          <p:nvPr>
            <p:ph type="ftr" sz="quarter" idx="11"/>
          </p:nvPr>
        </p:nvSpPr>
        <p:spPr/>
        <p:txBody>
          <a:bodyPr/>
          <a:lstStyle/>
          <a:p>
            <a:pPr rtl="0"/>
            <a:r>
              <a:rPr lang="es-ES" noProof="0" dirty="0"/>
              <a:t>Ciclo Vital Familiar</a:t>
            </a:r>
          </a:p>
        </p:txBody>
      </p:sp>
      <p:sp>
        <p:nvSpPr>
          <p:cNvPr id="15" name="Marcador de número de diapositiva 14">
            <a:extLst>
              <a:ext uri="{FF2B5EF4-FFF2-40B4-BE49-F238E27FC236}">
                <a16:creationId xmlns:a16="http://schemas.microsoft.com/office/drawing/2014/main" xmlns="" id="{0AFF1C49-58F3-8C5B-0ADB-E0126FEBC54E}"/>
              </a:ext>
            </a:extLst>
          </p:cNvPr>
          <p:cNvSpPr>
            <a:spLocks noGrp="1"/>
          </p:cNvSpPr>
          <p:nvPr>
            <p:ph type="sldNum" sz="quarter" idx="12"/>
          </p:nvPr>
        </p:nvSpPr>
        <p:spPr/>
        <p:txBody>
          <a:bodyPr/>
          <a:lstStyle/>
          <a:p>
            <a:pPr rtl="0"/>
            <a:fld id="{B5CEABB6-07DC-46E8-9B57-56EC44A396E5}" type="slidenum">
              <a:rPr lang="es-ES" noProof="0" smtClean="0"/>
              <a:pPr rtl="0"/>
              <a:t>14</a:t>
            </a:fld>
            <a:endParaRPr lang="es-ES" noProof="0" dirty="0"/>
          </a:p>
        </p:txBody>
      </p:sp>
      <p:sp>
        <p:nvSpPr>
          <p:cNvPr id="3" name="Marcador de contenido 2">
            <a:extLst>
              <a:ext uri="{FF2B5EF4-FFF2-40B4-BE49-F238E27FC236}">
                <a16:creationId xmlns:a16="http://schemas.microsoft.com/office/drawing/2014/main" xmlns="" id="{2164ED69-5412-D916-4FC4-6805DE75CDD6}"/>
              </a:ext>
            </a:extLst>
          </p:cNvPr>
          <p:cNvSpPr>
            <a:spLocks noGrp="1"/>
          </p:cNvSpPr>
          <p:nvPr>
            <p:ph idx="1"/>
          </p:nvPr>
        </p:nvSpPr>
        <p:spPr/>
        <p:txBody>
          <a:bodyPr/>
          <a:lstStyle/>
          <a:p>
            <a:endParaRPr lang="es-MX" dirty="0"/>
          </a:p>
        </p:txBody>
      </p:sp>
      <p:pic>
        <p:nvPicPr>
          <p:cNvPr id="4" name="Imagen 3">
            <a:extLst>
              <a:ext uri="{FF2B5EF4-FFF2-40B4-BE49-F238E27FC236}">
                <a16:creationId xmlns:a16="http://schemas.microsoft.com/office/drawing/2014/main" xmlns="" id="{4171C1E0-AF89-F2B2-B80B-6962018DB4FE}"/>
              </a:ext>
            </a:extLst>
          </p:cNvPr>
          <p:cNvPicPr>
            <a:picLocks noChangeAspect="1"/>
          </p:cNvPicPr>
          <p:nvPr/>
        </p:nvPicPr>
        <p:blipFill>
          <a:blip r:embed="rId2"/>
          <a:stretch>
            <a:fillRect/>
          </a:stretch>
        </p:blipFill>
        <p:spPr>
          <a:xfrm>
            <a:off x="1005681" y="914400"/>
            <a:ext cx="10096499" cy="4987636"/>
          </a:xfrm>
          <a:prstGeom prst="rect">
            <a:avLst/>
          </a:prstGeom>
        </p:spPr>
      </p:pic>
    </p:spTree>
    <p:extLst>
      <p:ext uri="{BB962C8B-B14F-4D97-AF65-F5344CB8AC3E}">
        <p14:creationId xmlns:p14="http://schemas.microsoft.com/office/powerpoint/2010/main" val="37715130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pie de página 13">
            <a:extLst>
              <a:ext uri="{FF2B5EF4-FFF2-40B4-BE49-F238E27FC236}">
                <a16:creationId xmlns:a16="http://schemas.microsoft.com/office/drawing/2014/main" xmlns="" id="{080A009D-7041-0B6B-8BD1-C591A21DBD99}"/>
              </a:ext>
            </a:extLst>
          </p:cNvPr>
          <p:cNvSpPr>
            <a:spLocks noGrp="1"/>
          </p:cNvSpPr>
          <p:nvPr>
            <p:ph type="ftr" sz="quarter" idx="11"/>
          </p:nvPr>
        </p:nvSpPr>
        <p:spPr/>
        <p:txBody>
          <a:bodyPr/>
          <a:lstStyle/>
          <a:p>
            <a:pPr rtl="0"/>
            <a:r>
              <a:rPr lang="es-ES" noProof="0" dirty="0"/>
              <a:t>Ciclo Vital Familiar</a:t>
            </a:r>
          </a:p>
        </p:txBody>
      </p:sp>
      <p:sp>
        <p:nvSpPr>
          <p:cNvPr id="15" name="Marcador de número de diapositiva 14">
            <a:extLst>
              <a:ext uri="{FF2B5EF4-FFF2-40B4-BE49-F238E27FC236}">
                <a16:creationId xmlns:a16="http://schemas.microsoft.com/office/drawing/2014/main" xmlns="" id="{0AFF1C49-58F3-8C5B-0ADB-E0126FEBC54E}"/>
              </a:ext>
            </a:extLst>
          </p:cNvPr>
          <p:cNvSpPr>
            <a:spLocks noGrp="1"/>
          </p:cNvSpPr>
          <p:nvPr>
            <p:ph type="sldNum" sz="quarter" idx="12"/>
          </p:nvPr>
        </p:nvSpPr>
        <p:spPr/>
        <p:txBody>
          <a:bodyPr/>
          <a:lstStyle/>
          <a:p>
            <a:pPr rtl="0"/>
            <a:fld id="{B5CEABB6-07DC-46E8-9B57-56EC44A396E5}" type="slidenum">
              <a:rPr lang="es-ES" noProof="0" smtClean="0"/>
              <a:pPr rtl="0"/>
              <a:t>15</a:t>
            </a:fld>
            <a:endParaRPr lang="es-ES" noProof="0" dirty="0"/>
          </a:p>
        </p:txBody>
      </p:sp>
      <p:sp>
        <p:nvSpPr>
          <p:cNvPr id="3" name="Marcador de contenido 2">
            <a:extLst>
              <a:ext uri="{FF2B5EF4-FFF2-40B4-BE49-F238E27FC236}">
                <a16:creationId xmlns:a16="http://schemas.microsoft.com/office/drawing/2014/main" xmlns="" id="{2164ED69-5412-D916-4FC4-6805DE75CDD6}"/>
              </a:ext>
            </a:extLst>
          </p:cNvPr>
          <p:cNvSpPr>
            <a:spLocks noGrp="1"/>
          </p:cNvSpPr>
          <p:nvPr>
            <p:ph idx="1"/>
          </p:nvPr>
        </p:nvSpPr>
        <p:spPr/>
        <p:txBody>
          <a:bodyPr/>
          <a:lstStyle/>
          <a:p>
            <a:endParaRPr lang="es-MX" dirty="0"/>
          </a:p>
        </p:txBody>
      </p:sp>
      <p:pic>
        <p:nvPicPr>
          <p:cNvPr id="5" name="Imagen 4">
            <a:extLst>
              <a:ext uri="{FF2B5EF4-FFF2-40B4-BE49-F238E27FC236}">
                <a16:creationId xmlns:a16="http://schemas.microsoft.com/office/drawing/2014/main" xmlns="" id="{C7DBD106-FC96-6A72-3D59-62DEA3CB6A49}"/>
              </a:ext>
            </a:extLst>
          </p:cNvPr>
          <p:cNvPicPr>
            <a:picLocks noChangeAspect="1"/>
          </p:cNvPicPr>
          <p:nvPr/>
        </p:nvPicPr>
        <p:blipFill>
          <a:blip r:embed="rId2"/>
          <a:stretch>
            <a:fillRect/>
          </a:stretch>
        </p:blipFill>
        <p:spPr>
          <a:xfrm>
            <a:off x="1657183" y="966317"/>
            <a:ext cx="8465872" cy="4696917"/>
          </a:xfrm>
          <a:prstGeom prst="rect">
            <a:avLst/>
          </a:prstGeom>
        </p:spPr>
      </p:pic>
    </p:spTree>
    <p:extLst>
      <p:ext uri="{BB962C8B-B14F-4D97-AF65-F5344CB8AC3E}">
        <p14:creationId xmlns:p14="http://schemas.microsoft.com/office/powerpoint/2010/main" val="2863850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pie de página 13">
            <a:extLst>
              <a:ext uri="{FF2B5EF4-FFF2-40B4-BE49-F238E27FC236}">
                <a16:creationId xmlns:a16="http://schemas.microsoft.com/office/drawing/2014/main" xmlns="" id="{080A009D-7041-0B6B-8BD1-C591A21DBD99}"/>
              </a:ext>
            </a:extLst>
          </p:cNvPr>
          <p:cNvSpPr>
            <a:spLocks noGrp="1"/>
          </p:cNvSpPr>
          <p:nvPr>
            <p:ph type="ftr" sz="quarter" idx="11"/>
          </p:nvPr>
        </p:nvSpPr>
        <p:spPr/>
        <p:txBody>
          <a:bodyPr/>
          <a:lstStyle/>
          <a:p>
            <a:pPr rtl="0"/>
            <a:r>
              <a:rPr lang="es-ES" noProof="0" dirty="0"/>
              <a:t>Ciclo Vital Familiar</a:t>
            </a:r>
          </a:p>
        </p:txBody>
      </p:sp>
      <p:sp>
        <p:nvSpPr>
          <p:cNvPr id="15" name="Marcador de número de diapositiva 14">
            <a:extLst>
              <a:ext uri="{FF2B5EF4-FFF2-40B4-BE49-F238E27FC236}">
                <a16:creationId xmlns:a16="http://schemas.microsoft.com/office/drawing/2014/main" xmlns="" id="{0AFF1C49-58F3-8C5B-0ADB-E0126FEBC54E}"/>
              </a:ext>
            </a:extLst>
          </p:cNvPr>
          <p:cNvSpPr>
            <a:spLocks noGrp="1"/>
          </p:cNvSpPr>
          <p:nvPr>
            <p:ph type="sldNum" sz="quarter" idx="12"/>
          </p:nvPr>
        </p:nvSpPr>
        <p:spPr/>
        <p:txBody>
          <a:bodyPr/>
          <a:lstStyle/>
          <a:p>
            <a:pPr rtl="0"/>
            <a:fld id="{B5CEABB6-07DC-46E8-9B57-56EC44A396E5}" type="slidenum">
              <a:rPr lang="es-ES" noProof="0" smtClean="0"/>
              <a:pPr rtl="0"/>
              <a:t>16</a:t>
            </a:fld>
            <a:endParaRPr lang="es-ES" noProof="0" dirty="0"/>
          </a:p>
        </p:txBody>
      </p:sp>
      <p:sp>
        <p:nvSpPr>
          <p:cNvPr id="3" name="Marcador de contenido 2">
            <a:extLst>
              <a:ext uri="{FF2B5EF4-FFF2-40B4-BE49-F238E27FC236}">
                <a16:creationId xmlns:a16="http://schemas.microsoft.com/office/drawing/2014/main" xmlns="" id="{2164ED69-5412-D916-4FC4-6805DE75CDD6}"/>
              </a:ext>
            </a:extLst>
          </p:cNvPr>
          <p:cNvSpPr>
            <a:spLocks noGrp="1"/>
          </p:cNvSpPr>
          <p:nvPr>
            <p:ph idx="1"/>
          </p:nvPr>
        </p:nvSpPr>
        <p:spPr/>
        <p:txBody>
          <a:bodyPr/>
          <a:lstStyle/>
          <a:p>
            <a:endParaRPr lang="es-MX" dirty="0"/>
          </a:p>
        </p:txBody>
      </p:sp>
      <p:pic>
        <p:nvPicPr>
          <p:cNvPr id="4" name="Imagen 3">
            <a:extLst>
              <a:ext uri="{FF2B5EF4-FFF2-40B4-BE49-F238E27FC236}">
                <a16:creationId xmlns:a16="http://schemas.microsoft.com/office/drawing/2014/main" xmlns="" id="{CB2D8342-02EE-7CB4-B85E-638E65AEC67C}"/>
              </a:ext>
            </a:extLst>
          </p:cNvPr>
          <p:cNvPicPr>
            <a:picLocks noChangeAspect="1"/>
          </p:cNvPicPr>
          <p:nvPr/>
        </p:nvPicPr>
        <p:blipFill>
          <a:blip r:embed="rId2"/>
          <a:stretch>
            <a:fillRect/>
          </a:stretch>
        </p:blipFill>
        <p:spPr>
          <a:xfrm>
            <a:off x="2011484" y="912599"/>
            <a:ext cx="7520997" cy="5051983"/>
          </a:xfrm>
          <a:prstGeom prst="rect">
            <a:avLst/>
          </a:prstGeom>
        </p:spPr>
      </p:pic>
    </p:spTree>
    <p:extLst>
      <p:ext uri="{BB962C8B-B14F-4D97-AF65-F5344CB8AC3E}">
        <p14:creationId xmlns:p14="http://schemas.microsoft.com/office/powerpoint/2010/main" val="23548662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xmlns="" id="{DDB6C5D7-51F7-E24A-BD00-1159D47106E0}"/>
              </a:ext>
            </a:extLst>
          </p:cNvPr>
          <p:cNvSpPr>
            <a:spLocks noGrp="1"/>
          </p:cNvSpPr>
          <p:nvPr>
            <p:ph type="title"/>
          </p:nvPr>
        </p:nvSpPr>
        <p:spPr>
          <a:xfrm>
            <a:off x="1066800" y="1049268"/>
            <a:ext cx="10058400" cy="565265"/>
          </a:xfrm>
        </p:spPr>
        <p:txBody>
          <a:bodyPr/>
          <a:lstStyle/>
          <a:p>
            <a:r>
              <a:rPr lang="es-MX" dirty="0"/>
              <a:t>4. Disolución</a:t>
            </a:r>
          </a:p>
        </p:txBody>
      </p:sp>
      <p:sp>
        <p:nvSpPr>
          <p:cNvPr id="9" name="Marcador de contenido 8">
            <a:extLst>
              <a:ext uri="{FF2B5EF4-FFF2-40B4-BE49-F238E27FC236}">
                <a16:creationId xmlns:a16="http://schemas.microsoft.com/office/drawing/2014/main" xmlns="" id="{8B5D48AD-34CA-133F-0F44-1B1FC2EC4D65}"/>
              </a:ext>
            </a:extLst>
          </p:cNvPr>
          <p:cNvSpPr>
            <a:spLocks noGrp="1"/>
          </p:cNvSpPr>
          <p:nvPr>
            <p:ph idx="1"/>
          </p:nvPr>
        </p:nvSpPr>
        <p:spPr>
          <a:xfrm>
            <a:off x="1472455" y="1717964"/>
            <a:ext cx="4623545" cy="3879272"/>
          </a:xfrm>
        </p:spPr>
        <p:txBody>
          <a:bodyPr>
            <a:normAutofit/>
          </a:bodyPr>
          <a:lstStyle/>
          <a:p>
            <a:r>
              <a:rPr lang="es-MX" sz="2000" dirty="0"/>
              <a:t>Los hijos se ocupan de sus padres ya mayores, lo que demanda una alta responsabilidad económica y un alto impacto emocional. Para los viejos, ser abuelos trae gratificación emocional, aunque no en todos los casos.</a:t>
            </a:r>
          </a:p>
          <a:p>
            <a:r>
              <a:rPr lang="es-MX" sz="2000" dirty="0"/>
              <a:t>Eventualmente uno de los cónyuges muere e implica una reacomodación familiar. </a:t>
            </a:r>
            <a:r>
              <a:rPr lang="es-ES" sz="2000" dirty="0"/>
              <a:t>Es una fase de afrontamientos y toma de decisiones, pues no siempre el cuidado media las relaciones. </a:t>
            </a:r>
            <a:endParaRPr lang="es-MX" sz="2000" dirty="0"/>
          </a:p>
        </p:txBody>
      </p:sp>
      <p:sp>
        <p:nvSpPr>
          <p:cNvPr id="6" name="Marcador de pie de página 5">
            <a:extLst>
              <a:ext uri="{FF2B5EF4-FFF2-40B4-BE49-F238E27FC236}">
                <a16:creationId xmlns:a16="http://schemas.microsoft.com/office/drawing/2014/main" xmlns="" id="{E916B395-6FF9-FBD3-4A18-2B1668ACC8DE}"/>
              </a:ext>
            </a:extLst>
          </p:cNvPr>
          <p:cNvSpPr>
            <a:spLocks noGrp="1"/>
          </p:cNvSpPr>
          <p:nvPr>
            <p:ph type="ftr" sz="quarter" idx="11"/>
          </p:nvPr>
        </p:nvSpPr>
        <p:spPr/>
        <p:txBody>
          <a:bodyPr/>
          <a:lstStyle/>
          <a:p>
            <a:pPr rtl="0"/>
            <a:r>
              <a:rPr lang="es-ES" noProof="0" dirty="0"/>
              <a:t>Ciclo Vital Familiar</a:t>
            </a:r>
          </a:p>
        </p:txBody>
      </p:sp>
      <p:sp>
        <p:nvSpPr>
          <p:cNvPr id="7" name="Marcador de número de diapositiva 6">
            <a:extLst>
              <a:ext uri="{FF2B5EF4-FFF2-40B4-BE49-F238E27FC236}">
                <a16:creationId xmlns:a16="http://schemas.microsoft.com/office/drawing/2014/main" xmlns="" id="{80F44F31-D6C9-959D-DCF4-04FE4E4514F1}"/>
              </a:ext>
            </a:extLst>
          </p:cNvPr>
          <p:cNvSpPr>
            <a:spLocks noGrp="1"/>
          </p:cNvSpPr>
          <p:nvPr>
            <p:ph type="sldNum" sz="quarter" idx="12"/>
          </p:nvPr>
        </p:nvSpPr>
        <p:spPr/>
        <p:txBody>
          <a:bodyPr/>
          <a:lstStyle/>
          <a:p>
            <a:pPr rtl="0"/>
            <a:fld id="{B5CEABB6-07DC-46E8-9B57-56EC44A396E5}" type="slidenum">
              <a:rPr lang="es-ES" noProof="0" smtClean="0"/>
              <a:t>17</a:t>
            </a:fld>
            <a:endParaRPr lang="es-ES" noProof="0" dirty="0"/>
          </a:p>
        </p:txBody>
      </p:sp>
      <p:pic>
        <p:nvPicPr>
          <p:cNvPr id="5122" name="Picture 2" descr="Fenerbahçe rinde homenaje a la pareja de ancianos que murió como fans -  Mediotiempo">
            <a:extLst>
              <a:ext uri="{FF2B5EF4-FFF2-40B4-BE49-F238E27FC236}">
                <a16:creationId xmlns:a16="http://schemas.microsoft.com/office/drawing/2014/main" xmlns="" id="{445A9FE9-947A-558D-B8EA-83B4DB57AD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960418"/>
            <a:ext cx="4721188" cy="2937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938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fecha 12">
            <a:extLst>
              <a:ext uri="{FF2B5EF4-FFF2-40B4-BE49-F238E27FC236}">
                <a16:creationId xmlns:a16="http://schemas.microsoft.com/office/drawing/2014/main" xmlns="" id="{7A4530EA-4A9F-D90F-A8FB-14659D7E02E9}"/>
              </a:ext>
            </a:extLst>
          </p:cNvPr>
          <p:cNvSpPr>
            <a:spLocks noGrp="1"/>
          </p:cNvSpPr>
          <p:nvPr>
            <p:ph type="dt" sz="half" idx="10"/>
          </p:nvPr>
        </p:nvSpPr>
        <p:spPr/>
        <p:txBody>
          <a:bodyPr/>
          <a:lstStyle/>
          <a:p>
            <a:pPr rtl="0"/>
            <a:r>
              <a:rPr lang="es-ES" noProof="0" dirty="0"/>
              <a:t>20XX</a:t>
            </a:r>
          </a:p>
        </p:txBody>
      </p:sp>
      <p:sp>
        <p:nvSpPr>
          <p:cNvPr id="14" name="Marcador de pie de página 13">
            <a:extLst>
              <a:ext uri="{FF2B5EF4-FFF2-40B4-BE49-F238E27FC236}">
                <a16:creationId xmlns:a16="http://schemas.microsoft.com/office/drawing/2014/main" xmlns="" id="{0D4CADBB-F6D8-89B4-7C29-738E1C2DB77A}"/>
              </a:ext>
            </a:extLst>
          </p:cNvPr>
          <p:cNvSpPr>
            <a:spLocks noGrp="1"/>
          </p:cNvSpPr>
          <p:nvPr>
            <p:ph type="ftr" sz="quarter" idx="11"/>
          </p:nvPr>
        </p:nvSpPr>
        <p:spPr/>
        <p:txBody>
          <a:bodyPr/>
          <a:lstStyle/>
          <a:p>
            <a:pPr rtl="0"/>
            <a:r>
              <a:rPr lang="es-ES" noProof="0" dirty="0"/>
              <a:t>Plan de negocios de Contoso</a:t>
            </a:r>
          </a:p>
        </p:txBody>
      </p:sp>
      <p:sp>
        <p:nvSpPr>
          <p:cNvPr id="15" name="Marcador de número de diapositiva 14">
            <a:extLst>
              <a:ext uri="{FF2B5EF4-FFF2-40B4-BE49-F238E27FC236}">
                <a16:creationId xmlns:a16="http://schemas.microsoft.com/office/drawing/2014/main" xmlns="" id="{F5974DE1-57B3-143B-7526-B63682ADDBD1}"/>
              </a:ext>
            </a:extLst>
          </p:cNvPr>
          <p:cNvSpPr>
            <a:spLocks noGrp="1"/>
          </p:cNvSpPr>
          <p:nvPr>
            <p:ph type="sldNum" sz="quarter" idx="12"/>
          </p:nvPr>
        </p:nvSpPr>
        <p:spPr/>
        <p:txBody>
          <a:bodyPr/>
          <a:lstStyle/>
          <a:p>
            <a:pPr rtl="0"/>
            <a:fld id="{B5CEABB6-07DC-46E8-9B57-56EC44A396E5}" type="slidenum">
              <a:rPr lang="es-ES" noProof="0" smtClean="0"/>
              <a:pPr rtl="0"/>
              <a:t>18</a:t>
            </a:fld>
            <a:endParaRPr lang="es-ES" noProof="0" dirty="0"/>
          </a:p>
        </p:txBody>
      </p:sp>
      <p:pic>
        <p:nvPicPr>
          <p:cNvPr id="17" name="Imagen 16">
            <a:extLst>
              <a:ext uri="{FF2B5EF4-FFF2-40B4-BE49-F238E27FC236}">
                <a16:creationId xmlns:a16="http://schemas.microsoft.com/office/drawing/2014/main" xmlns="" id="{25A262D5-7417-0FFA-E063-0DBDF35F49F3}"/>
              </a:ext>
            </a:extLst>
          </p:cNvPr>
          <p:cNvPicPr>
            <a:picLocks noChangeAspect="1"/>
          </p:cNvPicPr>
          <p:nvPr/>
        </p:nvPicPr>
        <p:blipFill>
          <a:blip r:embed="rId2"/>
          <a:stretch>
            <a:fillRect/>
          </a:stretch>
        </p:blipFill>
        <p:spPr>
          <a:xfrm>
            <a:off x="2014537" y="1347787"/>
            <a:ext cx="8162925" cy="4162425"/>
          </a:xfrm>
          <a:prstGeom prst="rect">
            <a:avLst/>
          </a:prstGeom>
        </p:spPr>
      </p:pic>
    </p:spTree>
    <p:extLst>
      <p:ext uri="{BB962C8B-B14F-4D97-AF65-F5344CB8AC3E}">
        <p14:creationId xmlns:p14="http://schemas.microsoft.com/office/powerpoint/2010/main" val="2799146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fecha 4">
            <a:extLst>
              <a:ext uri="{FF2B5EF4-FFF2-40B4-BE49-F238E27FC236}">
                <a16:creationId xmlns:a16="http://schemas.microsoft.com/office/drawing/2014/main" xmlns="" id="{7F9C02A3-0ED8-5E50-1039-F9BF68E2D03D}"/>
              </a:ext>
            </a:extLst>
          </p:cNvPr>
          <p:cNvSpPr>
            <a:spLocks noGrp="1"/>
          </p:cNvSpPr>
          <p:nvPr>
            <p:ph type="dt" sz="half" idx="10"/>
          </p:nvPr>
        </p:nvSpPr>
        <p:spPr/>
        <p:txBody>
          <a:bodyPr/>
          <a:lstStyle/>
          <a:p>
            <a:pPr rtl="0"/>
            <a:r>
              <a:rPr lang="es-ES" noProof="0" dirty="0"/>
              <a:t>20XX</a:t>
            </a:r>
          </a:p>
        </p:txBody>
      </p:sp>
      <p:sp>
        <p:nvSpPr>
          <p:cNvPr id="6" name="Marcador de pie de página 5">
            <a:extLst>
              <a:ext uri="{FF2B5EF4-FFF2-40B4-BE49-F238E27FC236}">
                <a16:creationId xmlns:a16="http://schemas.microsoft.com/office/drawing/2014/main" xmlns="" id="{A7571219-9ED8-B3D8-CEA1-8356322384F9}"/>
              </a:ext>
            </a:extLst>
          </p:cNvPr>
          <p:cNvSpPr>
            <a:spLocks noGrp="1"/>
          </p:cNvSpPr>
          <p:nvPr>
            <p:ph type="ftr" sz="quarter" idx="11"/>
          </p:nvPr>
        </p:nvSpPr>
        <p:spPr/>
        <p:txBody>
          <a:bodyPr/>
          <a:lstStyle/>
          <a:p>
            <a:pPr rtl="0"/>
            <a:r>
              <a:rPr lang="es-ES" noProof="0" dirty="0"/>
              <a:t>Plan de negocios de Contoso</a:t>
            </a:r>
          </a:p>
        </p:txBody>
      </p:sp>
      <p:sp>
        <p:nvSpPr>
          <p:cNvPr id="7" name="Marcador de número de diapositiva 6">
            <a:extLst>
              <a:ext uri="{FF2B5EF4-FFF2-40B4-BE49-F238E27FC236}">
                <a16:creationId xmlns:a16="http://schemas.microsoft.com/office/drawing/2014/main" xmlns="" id="{88E2BE0E-F5C2-04FD-5C4A-4AB7C37F7216}"/>
              </a:ext>
            </a:extLst>
          </p:cNvPr>
          <p:cNvSpPr>
            <a:spLocks noGrp="1"/>
          </p:cNvSpPr>
          <p:nvPr>
            <p:ph type="sldNum" sz="quarter" idx="12"/>
          </p:nvPr>
        </p:nvSpPr>
        <p:spPr/>
        <p:txBody>
          <a:bodyPr/>
          <a:lstStyle/>
          <a:p>
            <a:pPr rtl="0"/>
            <a:fld id="{B5CEABB6-07DC-46E8-9B57-56EC44A396E5}" type="slidenum">
              <a:rPr lang="es-ES" noProof="0" smtClean="0"/>
              <a:t>2</a:t>
            </a:fld>
            <a:endParaRPr lang="es-ES" noProof="0" dirty="0"/>
          </a:p>
        </p:txBody>
      </p:sp>
      <p:pic>
        <p:nvPicPr>
          <p:cNvPr id="7174" name="Picture 6" descr="Fondo Azul Fondo De Cielo Fondo Eco Fondo Psd | Fondos azules, Fondos  cielo, Fondos azules cielo">
            <a:extLst>
              <a:ext uri="{FF2B5EF4-FFF2-40B4-BE49-F238E27FC236}">
                <a16:creationId xmlns:a16="http://schemas.microsoft.com/office/drawing/2014/main" xmlns="" id="{FA4F601F-39C9-7482-F9AA-29FC7F0F9BC1}"/>
              </a:ext>
            </a:extLst>
          </p:cNvPr>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rcRect t="13020" b="1302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RISIS FAMILIARES Y LA INTERVENCIÓN DEL MÉDICO DE FAMILIA">
            <a:extLst>
              <a:ext uri="{FF2B5EF4-FFF2-40B4-BE49-F238E27FC236}">
                <a16:creationId xmlns:a16="http://schemas.microsoft.com/office/drawing/2014/main" xmlns="" id="{FF417B8A-C6A1-D383-8A89-9BADC7554203}"/>
              </a:ext>
            </a:extLst>
          </p:cNvPr>
          <p:cNvPicPr>
            <a:picLocks noGrp="1" noChangeAspect="1" noChangeArrowheads="1"/>
          </p:cNvPicPr>
          <p:nvPr>
            <p:ph type="pic" sz="quarter" idx="15"/>
          </p:nvPr>
        </p:nvPicPr>
        <p:blipFill>
          <a:blip r:embed="rId3">
            <a:extLst>
              <a:ext uri="{28A0092B-C50C-407E-A947-70E740481C1C}">
                <a14:useLocalDpi xmlns:a14="http://schemas.microsoft.com/office/drawing/2010/main" val="0"/>
              </a:ext>
            </a:extLst>
          </a:blip>
          <a:srcRect l="9195" r="919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8" name="Título 7">
            <a:extLst>
              <a:ext uri="{FF2B5EF4-FFF2-40B4-BE49-F238E27FC236}">
                <a16:creationId xmlns:a16="http://schemas.microsoft.com/office/drawing/2014/main" xmlns="" id="{2672C261-8D40-82C1-9D21-ACB0C4B74740}"/>
              </a:ext>
            </a:extLst>
          </p:cNvPr>
          <p:cNvSpPr>
            <a:spLocks noGrp="1"/>
          </p:cNvSpPr>
          <p:nvPr>
            <p:ph type="title"/>
          </p:nvPr>
        </p:nvSpPr>
        <p:spPr>
          <a:solidFill>
            <a:schemeClr val="accent3">
              <a:lumMod val="90000"/>
            </a:schemeClr>
          </a:solidFill>
        </p:spPr>
        <p:txBody>
          <a:bodyPr>
            <a:normAutofit fontScale="90000"/>
          </a:bodyPr>
          <a:lstStyle/>
          <a:p>
            <a:r>
              <a:rPr lang="es-MX" dirty="0"/>
              <a:t>TIPOS DE CRISIS FAMILIARES</a:t>
            </a:r>
          </a:p>
        </p:txBody>
      </p:sp>
    </p:spTree>
    <p:extLst>
      <p:ext uri="{BB962C8B-B14F-4D97-AF65-F5344CB8AC3E}">
        <p14:creationId xmlns:p14="http://schemas.microsoft.com/office/powerpoint/2010/main" val="3976740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719F29B-F233-48AF-8261-F33A4E079E3E}"/>
              </a:ext>
            </a:extLst>
          </p:cNvPr>
          <p:cNvSpPr>
            <a:spLocks noGrp="1"/>
          </p:cNvSpPr>
          <p:nvPr>
            <p:ph type="title"/>
          </p:nvPr>
        </p:nvSpPr>
        <p:spPr>
          <a:xfrm>
            <a:off x="1463040" y="1542809"/>
            <a:ext cx="4087368" cy="841248"/>
          </a:xfrm>
        </p:spPr>
        <p:txBody>
          <a:bodyPr rtlCol="0">
            <a:normAutofit fontScale="90000"/>
          </a:bodyPr>
          <a:lstStyle/>
          <a:p>
            <a:pPr rtl="0"/>
            <a:r>
              <a:rPr lang="es-ES" dirty="0"/>
              <a:t>Crisis vitales de desarrollo o normativas.</a:t>
            </a:r>
          </a:p>
        </p:txBody>
      </p:sp>
      <p:sp>
        <p:nvSpPr>
          <p:cNvPr id="3" name="Subtítulo 2">
            <a:extLst>
              <a:ext uri="{FF2B5EF4-FFF2-40B4-BE49-F238E27FC236}">
                <a16:creationId xmlns:a16="http://schemas.microsoft.com/office/drawing/2014/main" xmlns="" id="{35E3EA69-4E0E-41BD-8095-A124225A2647}"/>
              </a:ext>
            </a:extLst>
          </p:cNvPr>
          <p:cNvSpPr>
            <a:spLocks noGrp="1"/>
          </p:cNvSpPr>
          <p:nvPr>
            <p:ph idx="1"/>
          </p:nvPr>
        </p:nvSpPr>
        <p:spPr>
          <a:xfrm>
            <a:off x="1463040" y="2799982"/>
            <a:ext cx="4087368" cy="2724517"/>
          </a:xfrm>
        </p:spPr>
        <p:txBody>
          <a:bodyPr vert="horz" lIns="91440" tIns="45720" rIns="91440" bIns="45720" rtlCol="0" anchor="t">
            <a:normAutofit/>
          </a:bodyPr>
          <a:lstStyle/>
          <a:p>
            <a:pPr rtl="0"/>
            <a:r>
              <a:rPr lang="es-ES" dirty="0"/>
              <a:t>Son predecibles y relacionadas con el ciclo vital familiar, la tensión es real e intrínseca, aunque puede tener rasgos ocultos (como el nacimiento de una hijo o la vejez). Requieren de cambios en el sistema familiar, ya sean lentos y graduales o repentinos y drásticos.</a:t>
            </a:r>
          </a:p>
          <a:p>
            <a:pPr rtl="0"/>
            <a:r>
              <a:rPr lang="es-ES" dirty="0"/>
              <a:t>No se pueden prevenir, los problemas parecen cuando se intenta impedir, en lugar de adaptarse.</a:t>
            </a:r>
          </a:p>
          <a:p>
            <a:pPr rtl="0"/>
            <a:endParaRPr lang="es-ES" dirty="0"/>
          </a:p>
        </p:txBody>
      </p:sp>
      <p:sp>
        <p:nvSpPr>
          <p:cNvPr id="6" name="Marcador de fecha 5">
            <a:extLst>
              <a:ext uri="{FF2B5EF4-FFF2-40B4-BE49-F238E27FC236}">
                <a16:creationId xmlns:a16="http://schemas.microsoft.com/office/drawing/2014/main" xmlns="" id="{55F77CBB-7E0A-452C-B294-CE85EADCD6E2}"/>
              </a:ext>
            </a:extLst>
          </p:cNvPr>
          <p:cNvSpPr>
            <a:spLocks noGrp="1"/>
          </p:cNvSpPr>
          <p:nvPr>
            <p:ph type="dt" sz="half" idx="10"/>
          </p:nvPr>
        </p:nvSpPr>
        <p:spPr>
          <a:xfrm>
            <a:off x="838200" y="6356350"/>
            <a:ext cx="2743200" cy="365125"/>
          </a:xfrm>
        </p:spPr>
        <p:txBody>
          <a:bodyPr rtlCol="0"/>
          <a:lstStyle/>
          <a:p>
            <a:pPr rtl="0"/>
            <a:r>
              <a:rPr lang="es-ES" dirty="0"/>
              <a:t>20XX</a:t>
            </a:r>
          </a:p>
        </p:txBody>
      </p:sp>
      <p:sp>
        <p:nvSpPr>
          <p:cNvPr id="5" name="Marcador de pie de página 4">
            <a:extLst>
              <a:ext uri="{FF2B5EF4-FFF2-40B4-BE49-F238E27FC236}">
                <a16:creationId xmlns:a16="http://schemas.microsoft.com/office/drawing/2014/main" xmlns="" id="{AF29EA23-F34E-486A-B8B2-0C3019266975}"/>
              </a:ext>
            </a:extLst>
          </p:cNvPr>
          <p:cNvSpPr>
            <a:spLocks noGrp="1"/>
          </p:cNvSpPr>
          <p:nvPr>
            <p:ph type="ftr" sz="quarter" idx="11"/>
          </p:nvPr>
        </p:nvSpPr>
        <p:spPr>
          <a:xfrm>
            <a:off x="4038600" y="6356350"/>
            <a:ext cx="4114800" cy="365125"/>
          </a:xfrm>
        </p:spPr>
        <p:txBody>
          <a:bodyPr rtlCol="0"/>
          <a:lstStyle/>
          <a:p>
            <a:pPr rtl="0"/>
            <a:r>
              <a:rPr lang="es-ES" dirty="0"/>
              <a:t>Plan de negocios de Contoso</a:t>
            </a:r>
          </a:p>
        </p:txBody>
      </p:sp>
      <p:sp>
        <p:nvSpPr>
          <p:cNvPr id="4" name="Marcador de número de diapositiva 3">
            <a:extLst>
              <a:ext uri="{FF2B5EF4-FFF2-40B4-BE49-F238E27FC236}">
                <a16:creationId xmlns:a16="http://schemas.microsoft.com/office/drawing/2014/main" xmlns="" id="{328F602C-7F98-4C02-99D4-ED65E00D66A4}"/>
              </a:ext>
            </a:extLst>
          </p:cNvPr>
          <p:cNvSpPr>
            <a:spLocks noGrp="1"/>
          </p:cNvSpPr>
          <p:nvPr>
            <p:ph type="sldNum" sz="quarter" idx="12"/>
          </p:nvPr>
        </p:nvSpPr>
        <p:spPr>
          <a:xfrm>
            <a:off x="8610600" y="6356350"/>
            <a:ext cx="2743200" cy="365125"/>
          </a:xfrm>
        </p:spPr>
        <p:txBody>
          <a:bodyPr rtlCol="0"/>
          <a:lstStyle/>
          <a:p>
            <a:pPr rtl="0"/>
            <a:fld id="{19B51A1E-902D-48AF-9020-955120F399B6}" type="slidenum">
              <a:rPr lang="es-ES" smtClean="0"/>
              <a:pPr rtl="0"/>
              <a:t>3</a:t>
            </a:fld>
            <a:endParaRPr lang="es-ES" dirty="0"/>
          </a:p>
        </p:txBody>
      </p:sp>
      <p:sp>
        <p:nvSpPr>
          <p:cNvPr id="8" name="Marcador de posición de imagen 7">
            <a:extLst>
              <a:ext uri="{FF2B5EF4-FFF2-40B4-BE49-F238E27FC236}">
                <a16:creationId xmlns:a16="http://schemas.microsoft.com/office/drawing/2014/main" xmlns="" id="{07768AF9-5C97-25CE-26CF-D4FBFEB97A59}"/>
              </a:ext>
            </a:extLst>
          </p:cNvPr>
          <p:cNvSpPr>
            <a:spLocks noGrp="1"/>
          </p:cNvSpPr>
          <p:nvPr>
            <p:ph type="pic" sz="quarter" idx="15"/>
          </p:nvPr>
        </p:nvSpPr>
        <p:spPr/>
      </p:sp>
      <p:pic>
        <p:nvPicPr>
          <p:cNvPr id="2052" name="Picture 4" descr="Pediatricblog - Mi hijo es muy celoso ¿Será porque quiere monopolizar el  afecto que siento por él?... - Pediatricblog">
            <a:extLst>
              <a:ext uri="{FF2B5EF4-FFF2-40B4-BE49-F238E27FC236}">
                <a16:creationId xmlns:a16="http://schemas.microsoft.com/office/drawing/2014/main" xmlns="" id="{42F37B60-3A61-D87F-6EBE-8B3963A4E5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241" r="12663"/>
          <a:stretch/>
        </p:blipFill>
        <p:spPr bwMode="auto">
          <a:xfrm>
            <a:off x="5762626" y="777240"/>
            <a:ext cx="5643372" cy="5303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026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xmlns="" id="{6B1A21F6-E90F-FFD0-4881-37E35E7F096F}"/>
              </a:ext>
            </a:extLst>
          </p:cNvPr>
          <p:cNvSpPr>
            <a:spLocks noGrp="1"/>
          </p:cNvSpPr>
          <p:nvPr>
            <p:ph type="ctrTitle"/>
          </p:nvPr>
        </p:nvSpPr>
        <p:spPr>
          <a:xfrm>
            <a:off x="6123709" y="922971"/>
            <a:ext cx="4932218" cy="1209442"/>
          </a:xfrm>
        </p:spPr>
        <p:txBody>
          <a:bodyPr>
            <a:normAutofit/>
          </a:bodyPr>
          <a:lstStyle/>
          <a:p>
            <a:r>
              <a:rPr lang="es-MX" sz="3600" dirty="0"/>
              <a:t>Crisis inesperadas, no normativas o externas</a:t>
            </a:r>
          </a:p>
        </p:txBody>
      </p:sp>
      <p:sp>
        <p:nvSpPr>
          <p:cNvPr id="5" name="Marcador de fecha 4">
            <a:extLst>
              <a:ext uri="{FF2B5EF4-FFF2-40B4-BE49-F238E27FC236}">
                <a16:creationId xmlns:a16="http://schemas.microsoft.com/office/drawing/2014/main" xmlns="" id="{E546B7BE-9B32-7E0E-C0F0-CECDB1017695}"/>
              </a:ext>
            </a:extLst>
          </p:cNvPr>
          <p:cNvSpPr>
            <a:spLocks noGrp="1"/>
          </p:cNvSpPr>
          <p:nvPr>
            <p:ph type="dt" sz="half" idx="4294967295"/>
          </p:nvPr>
        </p:nvSpPr>
        <p:spPr>
          <a:xfrm>
            <a:off x="0" y="6356350"/>
            <a:ext cx="2743200" cy="365125"/>
          </a:xfrm>
        </p:spPr>
        <p:txBody>
          <a:bodyPr/>
          <a:lstStyle/>
          <a:p>
            <a:pPr rtl="0"/>
            <a:r>
              <a:rPr lang="es-ES" noProof="0" dirty="0"/>
              <a:t>20XX</a:t>
            </a:r>
          </a:p>
        </p:txBody>
      </p:sp>
      <p:sp>
        <p:nvSpPr>
          <p:cNvPr id="6" name="Marcador de pie de página 5">
            <a:extLst>
              <a:ext uri="{FF2B5EF4-FFF2-40B4-BE49-F238E27FC236}">
                <a16:creationId xmlns:a16="http://schemas.microsoft.com/office/drawing/2014/main" xmlns="" id="{B4B3371B-BB01-FAF9-2154-6AB1D67B2566}"/>
              </a:ext>
            </a:extLst>
          </p:cNvPr>
          <p:cNvSpPr>
            <a:spLocks noGrp="1"/>
          </p:cNvSpPr>
          <p:nvPr>
            <p:ph type="ftr" sz="quarter" idx="4294967295"/>
          </p:nvPr>
        </p:nvSpPr>
        <p:spPr>
          <a:xfrm>
            <a:off x="0" y="6356350"/>
            <a:ext cx="4114800" cy="365125"/>
          </a:xfrm>
        </p:spPr>
        <p:txBody>
          <a:bodyPr/>
          <a:lstStyle/>
          <a:p>
            <a:pPr rtl="0"/>
            <a:r>
              <a:rPr lang="es-ES" noProof="0" dirty="0"/>
              <a:t>Plan de negocios de Contoso</a:t>
            </a:r>
          </a:p>
        </p:txBody>
      </p:sp>
      <p:sp>
        <p:nvSpPr>
          <p:cNvPr id="7" name="Marcador de número de diapositiva 6">
            <a:extLst>
              <a:ext uri="{FF2B5EF4-FFF2-40B4-BE49-F238E27FC236}">
                <a16:creationId xmlns:a16="http://schemas.microsoft.com/office/drawing/2014/main" xmlns="" id="{EF2EC3C8-C814-49D9-70A3-1297EFC84011}"/>
              </a:ext>
            </a:extLst>
          </p:cNvPr>
          <p:cNvSpPr>
            <a:spLocks noGrp="1"/>
          </p:cNvSpPr>
          <p:nvPr>
            <p:ph type="sldNum" sz="quarter" idx="4294967295"/>
          </p:nvPr>
        </p:nvSpPr>
        <p:spPr>
          <a:xfrm>
            <a:off x="9448800" y="6356350"/>
            <a:ext cx="2743200" cy="365125"/>
          </a:xfrm>
        </p:spPr>
        <p:txBody>
          <a:bodyPr/>
          <a:lstStyle/>
          <a:p>
            <a:pPr rtl="0"/>
            <a:fld id="{B5CEABB6-07DC-46E8-9B57-56EC44A396E5}" type="slidenum">
              <a:rPr lang="es-ES" noProof="0" smtClean="0"/>
              <a:t>4</a:t>
            </a:fld>
            <a:endParaRPr lang="es-ES" noProof="0" dirty="0"/>
          </a:p>
        </p:txBody>
      </p:sp>
      <p:sp>
        <p:nvSpPr>
          <p:cNvPr id="12" name="CuadroTexto 11">
            <a:extLst>
              <a:ext uri="{FF2B5EF4-FFF2-40B4-BE49-F238E27FC236}">
                <a16:creationId xmlns:a16="http://schemas.microsoft.com/office/drawing/2014/main" xmlns="" id="{9C5104F5-3234-E030-7570-E4C46A1CC9DF}"/>
              </a:ext>
            </a:extLst>
          </p:cNvPr>
          <p:cNvSpPr txBox="1"/>
          <p:nvPr/>
        </p:nvSpPr>
        <p:spPr>
          <a:xfrm>
            <a:off x="6345382" y="2301894"/>
            <a:ext cx="4793673" cy="3139321"/>
          </a:xfrm>
          <a:prstGeom prst="rect">
            <a:avLst/>
          </a:prstGeom>
          <a:noFill/>
        </p:spPr>
        <p:txBody>
          <a:bodyPr wrap="square">
            <a:spAutoFit/>
          </a:bodyPr>
          <a:lstStyle/>
          <a:p>
            <a:pPr rtl="0"/>
            <a:r>
              <a:rPr lang="es-ES" dirty="0"/>
              <a:t>Son las más simples, La tensión es extrínseca, temporal y real y habitualmente aislada. Las familias suelen unirse en este tipo de crisis.</a:t>
            </a:r>
          </a:p>
          <a:p>
            <a:pPr rtl="0"/>
            <a:endParaRPr lang="es-ES" dirty="0"/>
          </a:p>
          <a:p>
            <a:pPr rtl="0"/>
            <a:r>
              <a:rPr lang="es-ES" dirty="0"/>
              <a:t>Son crisis como asaltos, incendios, embarazos no deseados, pérdida de empleo, etc.</a:t>
            </a:r>
          </a:p>
          <a:p>
            <a:pPr rtl="0"/>
            <a:endParaRPr lang="es-ES" dirty="0"/>
          </a:p>
          <a:p>
            <a:pPr rtl="0"/>
            <a:r>
              <a:rPr lang="es-ES" dirty="0"/>
              <a:t>El riesgo es cuando se empiezan a buscar culpables y se fantasea con lo que se podría haber hecho o no haber hecho, en vez de aceptarla y buscar una solución</a:t>
            </a:r>
          </a:p>
        </p:txBody>
      </p:sp>
      <p:pic>
        <p:nvPicPr>
          <p:cNvPr id="3074" name="Picture 2" descr="La familia que se refugió bajo un muelle para salvarse de incendio">
            <a:extLst>
              <a:ext uri="{FF2B5EF4-FFF2-40B4-BE49-F238E27FC236}">
                <a16:creationId xmlns:a16="http://schemas.microsoft.com/office/drawing/2014/main" xmlns="" id="{C7AB6CBD-02D3-60F1-F2FB-4A452EFC383D}"/>
              </a:ext>
            </a:extLst>
          </p:cNvPr>
          <p:cNvPicPr>
            <a:picLocks noGrp="1" noChangeAspect="1" noChangeArrowheads="1"/>
          </p:cNvPicPr>
          <p:nvPr>
            <p:ph type="pic" sz="quarter" idx="15"/>
          </p:nvPr>
        </p:nvPicPr>
        <p:blipFill>
          <a:blip r:embed="rId2">
            <a:extLst>
              <a:ext uri="{28A0092B-C50C-407E-A947-70E740481C1C}">
                <a14:useLocalDpi xmlns:a14="http://schemas.microsoft.com/office/drawing/2010/main" val="0"/>
              </a:ext>
            </a:extLst>
          </a:blip>
          <a:srcRect l="23226" r="23226"/>
          <a:stretch>
            <a:fillRect/>
          </a:stretch>
        </p:blipFill>
        <p:spPr bwMode="auto">
          <a:xfrm>
            <a:off x="911225" y="777875"/>
            <a:ext cx="5184775" cy="5302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756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5EEEF190-4A8A-8144-73C7-521CDB50B09A}"/>
              </a:ext>
            </a:extLst>
          </p:cNvPr>
          <p:cNvSpPr>
            <a:spLocks noGrp="1"/>
          </p:cNvSpPr>
          <p:nvPr>
            <p:ph type="title"/>
          </p:nvPr>
        </p:nvSpPr>
        <p:spPr/>
        <p:txBody>
          <a:bodyPr>
            <a:normAutofit fontScale="90000"/>
          </a:bodyPr>
          <a:lstStyle/>
          <a:p>
            <a:r>
              <a:rPr lang="es-MX" dirty="0"/>
              <a:t>Crisis estructurales</a:t>
            </a:r>
          </a:p>
        </p:txBody>
      </p:sp>
      <p:sp>
        <p:nvSpPr>
          <p:cNvPr id="4" name="Marcador de contenido 3">
            <a:extLst>
              <a:ext uri="{FF2B5EF4-FFF2-40B4-BE49-F238E27FC236}">
                <a16:creationId xmlns:a16="http://schemas.microsoft.com/office/drawing/2014/main" xmlns="" id="{09090D6E-BE2B-F63D-C9B6-8FA1860BC78E}"/>
              </a:ext>
            </a:extLst>
          </p:cNvPr>
          <p:cNvSpPr>
            <a:spLocks noGrp="1"/>
          </p:cNvSpPr>
          <p:nvPr>
            <p:ph idx="1"/>
          </p:nvPr>
        </p:nvSpPr>
        <p:spPr/>
        <p:txBody>
          <a:bodyPr>
            <a:normAutofit/>
          </a:bodyPr>
          <a:lstStyle/>
          <a:p>
            <a:r>
              <a:rPr lang="es-MX" sz="1600" dirty="0"/>
              <a:t>Crisis recurrentes que </a:t>
            </a:r>
            <a:r>
              <a:rPr lang="es-ES" sz="1600" dirty="0"/>
              <a:t>exacerban fuerzas internas de la familia. La crisis es una exacerbación de una pauta intrínseca. La tensión suele ser oculta y ocurre en familias patológicas. Son las mas complicadas y buscan evitar la aparición de un cambio.</a:t>
            </a:r>
            <a:endParaRPr lang="es-MX" sz="1600" dirty="0"/>
          </a:p>
        </p:txBody>
      </p:sp>
      <p:sp>
        <p:nvSpPr>
          <p:cNvPr id="5" name="Marcador de fecha 4">
            <a:extLst>
              <a:ext uri="{FF2B5EF4-FFF2-40B4-BE49-F238E27FC236}">
                <a16:creationId xmlns:a16="http://schemas.microsoft.com/office/drawing/2014/main" xmlns="" id="{B5A9C560-66B0-07E1-2C47-D0F36A6D4C50}"/>
              </a:ext>
            </a:extLst>
          </p:cNvPr>
          <p:cNvSpPr>
            <a:spLocks noGrp="1"/>
          </p:cNvSpPr>
          <p:nvPr>
            <p:ph type="dt" sz="half" idx="10"/>
          </p:nvPr>
        </p:nvSpPr>
        <p:spPr/>
        <p:txBody>
          <a:bodyPr/>
          <a:lstStyle/>
          <a:p>
            <a:pPr rtl="0"/>
            <a:r>
              <a:rPr lang="es-ES" noProof="0" dirty="0"/>
              <a:t>20XX</a:t>
            </a:r>
          </a:p>
        </p:txBody>
      </p:sp>
      <p:sp>
        <p:nvSpPr>
          <p:cNvPr id="6" name="Marcador de pie de página 5">
            <a:extLst>
              <a:ext uri="{FF2B5EF4-FFF2-40B4-BE49-F238E27FC236}">
                <a16:creationId xmlns:a16="http://schemas.microsoft.com/office/drawing/2014/main" xmlns="" id="{400A9AE6-FEFC-2487-3EDE-E616A57E95BD}"/>
              </a:ext>
            </a:extLst>
          </p:cNvPr>
          <p:cNvSpPr>
            <a:spLocks noGrp="1"/>
          </p:cNvSpPr>
          <p:nvPr>
            <p:ph type="ftr" sz="quarter" idx="11"/>
          </p:nvPr>
        </p:nvSpPr>
        <p:spPr/>
        <p:txBody>
          <a:bodyPr/>
          <a:lstStyle/>
          <a:p>
            <a:pPr rtl="0"/>
            <a:r>
              <a:rPr lang="es-ES" noProof="0" dirty="0"/>
              <a:t>Plan de negocios de Contoso</a:t>
            </a:r>
          </a:p>
        </p:txBody>
      </p:sp>
      <p:sp>
        <p:nvSpPr>
          <p:cNvPr id="7" name="Marcador de número de diapositiva 6">
            <a:extLst>
              <a:ext uri="{FF2B5EF4-FFF2-40B4-BE49-F238E27FC236}">
                <a16:creationId xmlns:a16="http://schemas.microsoft.com/office/drawing/2014/main" xmlns="" id="{F4477CAC-FF9D-C351-DF5E-99B8DD3C8F9F}"/>
              </a:ext>
            </a:extLst>
          </p:cNvPr>
          <p:cNvSpPr>
            <a:spLocks noGrp="1"/>
          </p:cNvSpPr>
          <p:nvPr>
            <p:ph type="sldNum" sz="quarter" idx="12"/>
          </p:nvPr>
        </p:nvSpPr>
        <p:spPr/>
        <p:txBody>
          <a:bodyPr/>
          <a:lstStyle/>
          <a:p>
            <a:pPr rtl="0"/>
            <a:fld id="{B5CEABB6-07DC-46E8-9B57-56EC44A396E5}" type="slidenum">
              <a:rPr lang="es-ES" noProof="0" smtClean="0"/>
              <a:t>5</a:t>
            </a:fld>
            <a:endParaRPr lang="es-ES" noProof="0" dirty="0"/>
          </a:p>
        </p:txBody>
      </p:sp>
      <p:pic>
        <p:nvPicPr>
          <p:cNvPr id="9218" name="Picture 2" descr="Relación padres e hijos | socialprada">
            <a:extLst>
              <a:ext uri="{FF2B5EF4-FFF2-40B4-BE49-F238E27FC236}">
                <a16:creationId xmlns:a16="http://schemas.microsoft.com/office/drawing/2014/main" xmlns="" id="{D6FC2866-730B-3218-B777-750100A2EDFC}"/>
              </a:ext>
            </a:extLst>
          </p:cNvPr>
          <p:cNvPicPr>
            <a:picLocks noGrp="1" noChangeAspect="1" noChangeArrowheads="1"/>
          </p:cNvPicPr>
          <p:nvPr>
            <p:ph type="pic" sz="quarter" idx="15"/>
          </p:nvPr>
        </p:nvPicPr>
        <p:blipFill>
          <a:blip r:embed="rId2">
            <a:extLst>
              <a:ext uri="{28A0092B-C50C-407E-A947-70E740481C1C}">
                <a14:useLocalDpi xmlns:a14="http://schemas.microsoft.com/office/drawing/2010/main" val="0"/>
              </a:ext>
            </a:extLst>
          </a:blip>
          <a:srcRect l="20825" r="2082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776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xmlns="" id="{6B1A21F6-E90F-FFD0-4881-37E35E7F096F}"/>
              </a:ext>
            </a:extLst>
          </p:cNvPr>
          <p:cNvSpPr>
            <a:spLocks noGrp="1"/>
          </p:cNvSpPr>
          <p:nvPr>
            <p:ph type="ctrTitle"/>
          </p:nvPr>
        </p:nvSpPr>
        <p:spPr>
          <a:xfrm>
            <a:off x="6123709" y="922971"/>
            <a:ext cx="4932218" cy="1209442"/>
          </a:xfrm>
        </p:spPr>
        <p:txBody>
          <a:bodyPr>
            <a:normAutofit/>
          </a:bodyPr>
          <a:lstStyle/>
          <a:p>
            <a:r>
              <a:rPr lang="es-MX" sz="3600" dirty="0"/>
              <a:t>Crisis </a:t>
            </a:r>
            <a:r>
              <a:rPr lang="es-ES" sz="3600" dirty="0"/>
              <a:t>de desvalimiento o de atención.</a:t>
            </a:r>
            <a:endParaRPr lang="es-MX" sz="3600" dirty="0"/>
          </a:p>
        </p:txBody>
      </p:sp>
      <p:sp>
        <p:nvSpPr>
          <p:cNvPr id="5" name="Marcador de fecha 4">
            <a:extLst>
              <a:ext uri="{FF2B5EF4-FFF2-40B4-BE49-F238E27FC236}">
                <a16:creationId xmlns:a16="http://schemas.microsoft.com/office/drawing/2014/main" xmlns="" id="{E546B7BE-9B32-7E0E-C0F0-CECDB1017695}"/>
              </a:ext>
            </a:extLst>
          </p:cNvPr>
          <p:cNvSpPr>
            <a:spLocks noGrp="1"/>
          </p:cNvSpPr>
          <p:nvPr>
            <p:ph type="dt" sz="half" idx="4294967295"/>
          </p:nvPr>
        </p:nvSpPr>
        <p:spPr>
          <a:xfrm>
            <a:off x="0" y="6356350"/>
            <a:ext cx="2743200" cy="365125"/>
          </a:xfrm>
        </p:spPr>
        <p:txBody>
          <a:bodyPr/>
          <a:lstStyle/>
          <a:p>
            <a:pPr rtl="0"/>
            <a:r>
              <a:rPr lang="es-ES" noProof="0" dirty="0"/>
              <a:t>20XX</a:t>
            </a:r>
          </a:p>
        </p:txBody>
      </p:sp>
      <p:sp>
        <p:nvSpPr>
          <p:cNvPr id="6" name="Marcador de pie de página 5">
            <a:extLst>
              <a:ext uri="{FF2B5EF4-FFF2-40B4-BE49-F238E27FC236}">
                <a16:creationId xmlns:a16="http://schemas.microsoft.com/office/drawing/2014/main" xmlns="" id="{B4B3371B-BB01-FAF9-2154-6AB1D67B2566}"/>
              </a:ext>
            </a:extLst>
          </p:cNvPr>
          <p:cNvSpPr>
            <a:spLocks noGrp="1"/>
          </p:cNvSpPr>
          <p:nvPr>
            <p:ph type="ftr" sz="quarter" idx="4294967295"/>
          </p:nvPr>
        </p:nvSpPr>
        <p:spPr>
          <a:xfrm>
            <a:off x="0" y="6356350"/>
            <a:ext cx="4114800" cy="365125"/>
          </a:xfrm>
        </p:spPr>
        <p:txBody>
          <a:bodyPr/>
          <a:lstStyle/>
          <a:p>
            <a:pPr rtl="0"/>
            <a:r>
              <a:rPr lang="es-ES" noProof="0" dirty="0"/>
              <a:t>Plan de negocios de Contoso</a:t>
            </a:r>
          </a:p>
        </p:txBody>
      </p:sp>
      <p:sp>
        <p:nvSpPr>
          <p:cNvPr id="7" name="Marcador de número de diapositiva 6">
            <a:extLst>
              <a:ext uri="{FF2B5EF4-FFF2-40B4-BE49-F238E27FC236}">
                <a16:creationId xmlns:a16="http://schemas.microsoft.com/office/drawing/2014/main" xmlns="" id="{EF2EC3C8-C814-49D9-70A3-1297EFC84011}"/>
              </a:ext>
            </a:extLst>
          </p:cNvPr>
          <p:cNvSpPr>
            <a:spLocks noGrp="1"/>
          </p:cNvSpPr>
          <p:nvPr>
            <p:ph type="sldNum" sz="quarter" idx="4294967295"/>
          </p:nvPr>
        </p:nvSpPr>
        <p:spPr>
          <a:xfrm>
            <a:off x="9448800" y="6356350"/>
            <a:ext cx="2743200" cy="365125"/>
          </a:xfrm>
        </p:spPr>
        <p:txBody>
          <a:bodyPr/>
          <a:lstStyle/>
          <a:p>
            <a:pPr rtl="0"/>
            <a:fld id="{B5CEABB6-07DC-46E8-9B57-56EC44A396E5}" type="slidenum">
              <a:rPr lang="es-ES" noProof="0" smtClean="0"/>
              <a:t>6</a:t>
            </a:fld>
            <a:endParaRPr lang="es-ES" noProof="0" dirty="0"/>
          </a:p>
        </p:txBody>
      </p:sp>
      <p:sp>
        <p:nvSpPr>
          <p:cNvPr id="12" name="CuadroTexto 11">
            <a:extLst>
              <a:ext uri="{FF2B5EF4-FFF2-40B4-BE49-F238E27FC236}">
                <a16:creationId xmlns:a16="http://schemas.microsoft.com/office/drawing/2014/main" xmlns="" id="{9C5104F5-3234-E030-7570-E4C46A1CC9DF}"/>
              </a:ext>
            </a:extLst>
          </p:cNvPr>
          <p:cNvSpPr txBox="1"/>
          <p:nvPr/>
        </p:nvSpPr>
        <p:spPr>
          <a:xfrm>
            <a:off x="6345382" y="2301894"/>
            <a:ext cx="4793673" cy="2862322"/>
          </a:xfrm>
          <a:prstGeom prst="rect">
            <a:avLst/>
          </a:prstGeom>
          <a:noFill/>
        </p:spPr>
        <p:txBody>
          <a:bodyPr wrap="square">
            <a:spAutoFit/>
          </a:bodyPr>
          <a:lstStyle/>
          <a:p>
            <a:pPr rtl="0"/>
            <a:r>
              <a:rPr lang="es-ES" dirty="0"/>
              <a:t>Originadas en familias con miembros que requieren cuidado permanente. Son más graves cuando la ayuda debe ser tan específica que no puede sustituirse. El conflicto es más complejo cuando es oculto, ya que si es manifiesto se puede organizar con la familia extensa.</a:t>
            </a:r>
          </a:p>
          <a:p>
            <a:pPr rtl="0"/>
            <a:endParaRPr lang="es-ES" dirty="0"/>
          </a:p>
          <a:p>
            <a:pPr rtl="0"/>
            <a:r>
              <a:rPr lang="es-ES" dirty="0"/>
              <a:t>Por ejemplo, si una enfermera cuida a un anciano y ella falta, un hijo tendrá que faltar al trabajo para atenderlo. </a:t>
            </a:r>
          </a:p>
        </p:txBody>
      </p:sp>
      <p:pic>
        <p:nvPicPr>
          <p:cNvPr id="4100" name="Picture 4" descr="Dick Hoyt, ¡un Padre bien padre! (una historia de la vida real)">
            <a:extLst>
              <a:ext uri="{FF2B5EF4-FFF2-40B4-BE49-F238E27FC236}">
                <a16:creationId xmlns:a16="http://schemas.microsoft.com/office/drawing/2014/main" xmlns="" id="{C339A67C-41A6-457D-E69F-CA90D4E51339}"/>
              </a:ext>
            </a:extLst>
          </p:cNvPr>
          <p:cNvPicPr>
            <a:picLocks noGrp="1" noChangeAspect="1" noChangeArrowheads="1"/>
          </p:cNvPicPr>
          <p:nvPr>
            <p:ph type="pic" sz="quarter" idx="15"/>
          </p:nvPr>
        </p:nvPicPr>
        <p:blipFill>
          <a:blip r:embed="rId2">
            <a:extLst>
              <a:ext uri="{28A0092B-C50C-407E-A947-70E740481C1C}">
                <a14:useLocalDpi xmlns:a14="http://schemas.microsoft.com/office/drawing/2010/main" val="0"/>
              </a:ext>
            </a:extLst>
          </a:blip>
          <a:srcRect l="5674" r="5674"/>
          <a:stretch>
            <a:fillRect/>
          </a:stretch>
        </p:blipFill>
        <p:spPr bwMode="auto">
          <a:xfrm>
            <a:off x="1052945" y="1143000"/>
            <a:ext cx="50292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588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fecha 4">
            <a:extLst>
              <a:ext uri="{FF2B5EF4-FFF2-40B4-BE49-F238E27FC236}">
                <a16:creationId xmlns:a16="http://schemas.microsoft.com/office/drawing/2014/main" xmlns="" id="{7F9C02A3-0ED8-5E50-1039-F9BF68E2D03D}"/>
              </a:ext>
            </a:extLst>
          </p:cNvPr>
          <p:cNvSpPr>
            <a:spLocks noGrp="1"/>
          </p:cNvSpPr>
          <p:nvPr>
            <p:ph type="dt" sz="half" idx="10"/>
          </p:nvPr>
        </p:nvSpPr>
        <p:spPr/>
        <p:txBody>
          <a:bodyPr/>
          <a:lstStyle/>
          <a:p>
            <a:pPr rtl="0"/>
            <a:r>
              <a:rPr lang="es-ES" noProof="0" dirty="0"/>
              <a:t>20XX</a:t>
            </a:r>
          </a:p>
        </p:txBody>
      </p:sp>
      <p:sp>
        <p:nvSpPr>
          <p:cNvPr id="6" name="Marcador de pie de página 5">
            <a:extLst>
              <a:ext uri="{FF2B5EF4-FFF2-40B4-BE49-F238E27FC236}">
                <a16:creationId xmlns:a16="http://schemas.microsoft.com/office/drawing/2014/main" xmlns="" id="{A7571219-9ED8-B3D8-CEA1-8356322384F9}"/>
              </a:ext>
            </a:extLst>
          </p:cNvPr>
          <p:cNvSpPr>
            <a:spLocks noGrp="1"/>
          </p:cNvSpPr>
          <p:nvPr>
            <p:ph type="ftr" sz="quarter" idx="11"/>
          </p:nvPr>
        </p:nvSpPr>
        <p:spPr/>
        <p:txBody>
          <a:bodyPr/>
          <a:lstStyle/>
          <a:p>
            <a:pPr rtl="0"/>
            <a:r>
              <a:rPr lang="es-ES" noProof="0" dirty="0"/>
              <a:t>Plan de negocios de Contoso</a:t>
            </a:r>
          </a:p>
        </p:txBody>
      </p:sp>
      <p:sp>
        <p:nvSpPr>
          <p:cNvPr id="7" name="Marcador de número de diapositiva 6">
            <a:extLst>
              <a:ext uri="{FF2B5EF4-FFF2-40B4-BE49-F238E27FC236}">
                <a16:creationId xmlns:a16="http://schemas.microsoft.com/office/drawing/2014/main" xmlns="" id="{88E2BE0E-F5C2-04FD-5C4A-4AB7C37F7216}"/>
              </a:ext>
            </a:extLst>
          </p:cNvPr>
          <p:cNvSpPr>
            <a:spLocks noGrp="1"/>
          </p:cNvSpPr>
          <p:nvPr>
            <p:ph type="sldNum" sz="quarter" idx="12"/>
          </p:nvPr>
        </p:nvSpPr>
        <p:spPr/>
        <p:txBody>
          <a:bodyPr/>
          <a:lstStyle/>
          <a:p>
            <a:pPr rtl="0"/>
            <a:fld id="{B5CEABB6-07DC-46E8-9B57-56EC44A396E5}" type="slidenum">
              <a:rPr lang="es-ES" noProof="0" smtClean="0"/>
              <a:t>7</a:t>
            </a:fld>
            <a:endParaRPr lang="es-ES" noProof="0" dirty="0"/>
          </a:p>
        </p:txBody>
      </p:sp>
      <p:pic>
        <p:nvPicPr>
          <p:cNvPr id="8196" name="Picture 4" descr="6 Fondos de Descarga Gratuita para Usar en tus Diseños • Silo Creativo">
            <a:extLst>
              <a:ext uri="{FF2B5EF4-FFF2-40B4-BE49-F238E27FC236}">
                <a16:creationId xmlns:a16="http://schemas.microsoft.com/office/drawing/2014/main" xmlns="" id="{EEE5A966-9F77-E708-8664-C1CF50AF5F4E}"/>
              </a:ext>
            </a:extLst>
          </p:cNvPr>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rcRect l="22207" r="2220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Definición de familias extendidas 【 2022 】| Ejemplode">
            <a:extLst>
              <a:ext uri="{FF2B5EF4-FFF2-40B4-BE49-F238E27FC236}">
                <a16:creationId xmlns:a16="http://schemas.microsoft.com/office/drawing/2014/main" xmlns="" id="{572D8BE0-330D-09B6-F2F5-AA9F0F70C94E}"/>
              </a:ext>
            </a:extLst>
          </p:cNvPr>
          <p:cNvPicPr>
            <a:picLocks noGrp="1" noChangeAspect="1" noChangeArrowheads="1"/>
          </p:cNvPicPr>
          <p:nvPr>
            <p:ph type="pic" sz="quarter" idx="15"/>
          </p:nvPr>
        </p:nvPicPr>
        <p:blipFill>
          <a:blip r:embed="rId3">
            <a:extLst>
              <a:ext uri="{28A0092B-C50C-407E-A947-70E740481C1C}">
                <a14:useLocalDpi xmlns:a14="http://schemas.microsoft.com/office/drawing/2010/main" val="0"/>
              </a:ext>
            </a:extLst>
          </a:blip>
          <a:srcRect l="3191" r="319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8" name="Título 7">
            <a:extLst>
              <a:ext uri="{FF2B5EF4-FFF2-40B4-BE49-F238E27FC236}">
                <a16:creationId xmlns:a16="http://schemas.microsoft.com/office/drawing/2014/main" xmlns="" id="{2672C261-8D40-82C1-9D21-ACB0C4B74740}"/>
              </a:ext>
            </a:extLst>
          </p:cNvPr>
          <p:cNvSpPr>
            <a:spLocks noGrp="1"/>
          </p:cNvSpPr>
          <p:nvPr>
            <p:ph type="title"/>
          </p:nvPr>
        </p:nvSpPr>
        <p:spPr>
          <a:xfrm>
            <a:off x="1252728" y="4151376"/>
            <a:ext cx="4930140" cy="1492042"/>
          </a:xfrm>
          <a:solidFill>
            <a:schemeClr val="accent3">
              <a:lumMod val="90000"/>
            </a:schemeClr>
          </a:solidFill>
        </p:spPr>
        <p:txBody>
          <a:bodyPr>
            <a:normAutofit fontScale="90000"/>
          </a:bodyPr>
          <a:lstStyle/>
          <a:p>
            <a:r>
              <a:rPr lang="es-MX" dirty="0"/>
              <a:t>4 ETAPAS DEL CICLO VITAL FAMILIAR Y SUS CRISIS</a:t>
            </a:r>
          </a:p>
        </p:txBody>
      </p:sp>
    </p:spTree>
    <p:extLst>
      <p:ext uri="{BB962C8B-B14F-4D97-AF65-F5344CB8AC3E}">
        <p14:creationId xmlns:p14="http://schemas.microsoft.com/office/powerpoint/2010/main" val="1919097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xmlns="" id="{DDB6C5D7-51F7-E24A-BD00-1159D47106E0}"/>
              </a:ext>
            </a:extLst>
          </p:cNvPr>
          <p:cNvSpPr>
            <a:spLocks noGrp="1"/>
          </p:cNvSpPr>
          <p:nvPr>
            <p:ph type="title"/>
          </p:nvPr>
        </p:nvSpPr>
        <p:spPr>
          <a:xfrm>
            <a:off x="1066800" y="1049268"/>
            <a:ext cx="10058400" cy="565265"/>
          </a:xfrm>
        </p:spPr>
        <p:txBody>
          <a:bodyPr/>
          <a:lstStyle/>
          <a:p>
            <a:r>
              <a:rPr lang="es-MX" dirty="0"/>
              <a:t>1. Formación</a:t>
            </a:r>
          </a:p>
        </p:txBody>
      </p:sp>
      <p:sp>
        <p:nvSpPr>
          <p:cNvPr id="9" name="Marcador de contenido 8">
            <a:extLst>
              <a:ext uri="{FF2B5EF4-FFF2-40B4-BE49-F238E27FC236}">
                <a16:creationId xmlns:a16="http://schemas.microsoft.com/office/drawing/2014/main" xmlns="" id="{8B5D48AD-34CA-133F-0F44-1B1FC2EC4D65}"/>
              </a:ext>
            </a:extLst>
          </p:cNvPr>
          <p:cNvSpPr>
            <a:spLocks noGrp="1"/>
          </p:cNvSpPr>
          <p:nvPr>
            <p:ph idx="1"/>
          </p:nvPr>
        </p:nvSpPr>
        <p:spPr>
          <a:xfrm>
            <a:off x="1472455" y="2262908"/>
            <a:ext cx="4937581" cy="3334327"/>
          </a:xfrm>
        </p:spPr>
        <p:txBody>
          <a:bodyPr>
            <a:normAutofit/>
          </a:bodyPr>
          <a:lstStyle/>
          <a:p>
            <a:r>
              <a:rPr lang="es-MX" sz="2000" dirty="0"/>
              <a:t>Para ingresar de forma adecuada a esta etapa, se debe de haber independizado emocionalmente de la  familia de origen. El joven adulto independiente debe haber tenido la posibilidad </a:t>
            </a:r>
            <a:r>
              <a:rPr lang="es-ES" sz="2000" dirty="0"/>
              <a:t>de formar objetivos personales y de tener un sí mismo (self) bien diferenciado. Se debe tener la capacidad de asumir el rol de marido o mujer, separándose de compromisos externos que puedan interferir en la vida de pareja,</a:t>
            </a:r>
            <a:endParaRPr lang="es-MX" sz="2000" dirty="0"/>
          </a:p>
        </p:txBody>
      </p:sp>
      <p:sp>
        <p:nvSpPr>
          <p:cNvPr id="6" name="Marcador de pie de página 5">
            <a:extLst>
              <a:ext uri="{FF2B5EF4-FFF2-40B4-BE49-F238E27FC236}">
                <a16:creationId xmlns:a16="http://schemas.microsoft.com/office/drawing/2014/main" xmlns="" id="{E916B395-6FF9-FBD3-4A18-2B1668ACC8DE}"/>
              </a:ext>
            </a:extLst>
          </p:cNvPr>
          <p:cNvSpPr>
            <a:spLocks noGrp="1"/>
          </p:cNvSpPr>
          <p:nvPr>
            <p:ph type="ftr" sz="quarter" idx="11"/>
          </p:nvPr>
        </p:nvSpPr>
        <p:spPr/>
        <p:txBody>
          <a:bodyPr/>
          <a:lstStyle/>
          <a:p>
            <a:pPr rtl="0"/>
            <a:r>
              <a:rPr lang="es-ES" noProof="0" dirty="0"/>
              <a:t>Ciclo Vital Familiar</a:t>
            </a:r>
          </a:p>
        </p:txBody>
      </p:sp>
      <p:sp>
        <p:nvSpPr>
          <p:cNvPr id="7" name="Marcador de número de diapositiva 6">
            <a:extLst>
              <a:ext uri="{FF2B5EF4-FFF2-40B4-BE49-F238E27FC236}">
                <a16:creationId xmlns:a16="http://schemas.microsoft.com/office/drawing/2014/main" xmlns="" id="{80F44F31-D6C9-959D-DCF4-04FE4E4514F1}"/>
              </a:ext>
            </a:extLst>
          </p:cNvPr>
          <p:cNvSpPr>
            <a:spLocks noGrp="1"/>
          </p:cNvSpPr>
          <p:nvPr>
            <p:ph type="sldNum" sz="quarter" idx="12"/>
          </p:nvPr>
        </p:nvSpPr>
        <p:spPr/>
        <p:txBody>
          <a:bodyPr/>
          <a:lstStyle/>
          <a:p>
            <a:pPr rtl="0"/>
            <a:fld id="{B5CEABB6-07DC-46E8-9B57-56EC44A396E5}" type="slidenum">
              <a:rPr lang="es-ES" noProof="0" smtClean="0"/>
              <a:t>8</a:t>
            </a:fld>
            <a:endParaRPr lang="es-ES" noProof="0" dirty="0"/>
          </a:p>
        </p:txBody>
      </p:sp>
      <p:pic>
        <p:nvPicPr>
          <p:cNvPr id="1026" name="Picture 2" descr="Más del 40% de las mexicanas ha sufrido violencia de pareja">
            <a:extLst>
              <a:ext uri="{FF2B5EF4-FFF2-40B4-BE49-F238E27FC236}">
                <a16:creationId xmlns:a16="http://schemas.microsoft.com/office/drawing/2014/main" xmlns="" id="{04380CE8-E3F5-1BBC-2F29-2E54845C0E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078" t="202" r="12320"/>
          <a:stretch/>
        </p:blipFill>
        <p:spPr bwMode="auto">
          <a:xfrm>
            <a:off x="6881902" y="2133600"/>
            <a:ext cx="3100298" cy="3138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43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Marcador de contenido 27">
            <a:extLst>
              <a:ext uri="{FF2B5EF4-FFF2-40B4-BE49-F238E27FC236}">
                <a16:creationId xmlns:a16="http://schemas.microsoft.com/office/drawing/2014/main" xmlns="" id="{47DAF5ED-D3BB-269A-4A0D-01406384D89D}"/>
              </a:ext>
            </a:extLst>
          </p:cNvPr>
          <p:cNvPicPr>
            <a:picLocks noGrp="1" noChangeAspect="1"/>
          </p:cNvPicPr>
          <p:nvPr>
            <p:ph idx="1"/>
          </p:nvPr>
        </p:nvPicPr>
        <p:blipFill>
          <a:blip r:embed="rId2"/>
          <a:stretch>
            <a:fillRect/>
          </a:stretch>
        </p:blipFill>
        <p:spPr>
          <a:xfrm>
            <a:off x="958523" y="1687513"/>
            <a:ext cx="10274954" cy="3074987"/>
          </a:xfrm>
        </p:spPr>
      </p:pic>
      <p:sp>
        <p:nvSpPr>
          <p:cNvPr id="14" name="Marcador de pie de página 13">
            <a:extLst>
              <a:ext uri="{FF2B5EF4-FFF2-40B4-BE49-F238E27FC236}">
                <a16:creationId xmlns:a16="http://schemas.microsoft.com/office/drawing/2014/main" xmlns="" id="{080A009D-7041-0B6B-8BD1-C591A21DBD99}"/>
              </a:ext>
            </a:extLst>
          </p:cNvPr>
          <p:cNvSpPr>
            <a:spLocks noGrp="1"/>
          </p:cNvSpPr>
          <p:nvPr>
            <p:ph type="ftr" sz="quarter" idx="11"/>
          </p:nvPr>
        </p:nvSpPr>
        <p:spPr/>
        <p:txBody>
          <a:bodyPr/>
          <a:lstStyle/>
          <a:p>
            <a:pPr rtl="0"/>
            <a:r>
              <a:rPr lang="es-ES" noProof="0" dirty="0"/>
              <a:t>Ciclo Vital Familiar</a:t>
            </a:r>
          </a:p>
        </p:txBody>
      </p:sp>
      <p:sp>
        <p:nvSpPr>
          <p:cNvPr id="15" name="Marcador de número de diapositiva 14">
            <a:extLst>
              <a:ext uri="{FF2B5EF4-FFF2-40B4-BE49-F238E27FC236}">
                <a16:creationId xmlns:a16="http://schemas.microsoft.com/office/drawing/2014/main" xmlns="" id="{0AFF1C49-58F3-8C5B-0ADB-E0126FEBC54E}"/>
              </a:ext>
            </a:extLst>
          </p:cNvPr>
          <p:cNvSpPr>
            <a:spLocks noGrp="1"/>
          </p:cNvSpPr>
          <p:nvPr>
            <p:ph type="sldNum" sz="quarter" idx="12"/>
          </p:nvPr>
        </p:nvSpPr>
        <p:spPr/>
        <p:txBody>
          <a:bodyPr/>
          <a:lstStyle/>
          <a:p>
            <a:pPr rtl="0"/>
            <a:fld id="{B5CEABB6-07DC-46E8-9B57-56EC44A396E5}" type="slidenum">
              <a:rPr lang="es-ES" noProof="0" smtClean="0"/>
              <a:pPr rtl="0"/>
              <a:t>9</a:t>
            </a:fld>
            <a:endParaRPr lang="es-ES" noProof="0" dirty="0"/>
          </a:p>
        </p:txBody>
      </p:sp>
    </p:spTree>
    <p:extLst>
      <p:ext uri="{BB962C8B-B14F-4D97-AF65-F5344CB8AC3E}">
        <p14:creationId xmlns:p14="http://schemas.microsoft.com/office/powerpoint/2010/main" val="526818787"/>
      </p:ext>
    </p:extLst>
  </p:cSld>
  <p:clrMapOvr>
    <a:masterClrMapping/>
  </p:clrMapOvr>
</p:sld>
</file>

<file path=ppt/theme/theme1.xml><?xml version="1.0" encoding="utf-8"?>
<a:theme xmlns:a="http://schemas.openxmlformats.org/drawingml/2006/main" name="Tema de Office">
  <a:themeElements>
    <a:clrScheme name="Custom 84">
      <a:dk1>
        <a:sysClr val="windowText" lastClr="000000"/>
      </a:dk1>
      <a:lt1>
        <a:sysClr val="window" lastClr="FFFFFF"/>
      </a:lt1>
      <a:dk2>
        <a:srgbClr val="44546A"/>
      </a:dk2>
      <a:lt2>
        <a:srgbClr val="E7E6E6"/>
      </a:lt2>
      <a:accent1>
        <a:srgbClr val="F2E6D8"/>
      </a:accent1>
      <a:accent2>
        <a:srgbClr val="8C3A27"/>
      </a:accent2>
      <a:accent3>
        <a:srgbClr val="F0C8BC"/>
      </a:accent3>
      <a:accent4>
        <a:srgbClr val="D9A491"/>
      </a:accent4>
      <a:accent5>
        <a:srgbClr val="FFF7F5"/>
      </a:accent5>
      <a:accent6>
        <a:srgbClr val="18401F"/>
      </a:accent6>
      <a:hlink>
        <a:srgbClr val="0563C1"/>
      </a:hlink>
      <a:folHlink>
        <a:srgbClr val="954F72"/>
      </a:folHlink>
    </a:clrScheme>
    <a:fontScheme name="Custom 119">
      <a:majorFont>
        <a:latin typeface="Tisa Offc Serif Pro"/>
        <a:ea typeface=""/>
        <a:cs typeface=""/>
      </a:majorFont>
      <a:minorFont>
        <a:latin typeface="Quir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_59945588_TF10081922_Win32" id="{DB75D3B0-7D0F-4B66-815D-BB68E1EAFF29}" vid="{5BDC3A43-58D2-463A-B833-8487BE13E1C1}"/>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E94EF9C-37D7-43D3-8ABF-F4762A9116D8}">
  <ds:schemaRefs>
    <ds:schemaRef ds:uri="http://schemas.microsoft.com/office/2006/documentManagement/types"/>
    <ds:schemaRef ds:uri="http://schemas.openxmlformats.org/package/2006/metadata/core-properties"/>
    <ds:schemaRef ds:uri="16c05727-aa75-4e4a-9b5f-8a80a1165891"/>
    <ds:schemaRef ds:uri="http://purl.org/dc/dcmitype/"/>
    <ds:schemaRef ds:uri="http://schemas.microsoft.com/office/infopath/2007/PartnerControls"/>
    <ds:schemaRef ds:uri="http://purl.org/dc/elements/1.1/"/>
    <ds:schemaRef ds:uri="http://schemas.microsoft.com/office/2006/metadata/properties"/>
    <ds:schemaRef ds:uri="http://schemas.microsoft.com/sharepoint/v3"/>
    <ds:schemaRef ds:uri="230e9df3-be65-4c73-a93b-d1236ebd677e"/>
    <ds:schemaRef ds:uri="71af3243-3dd4-4a8d-8c0d-dd76da1f02a5"/>
    <ds:schemaRef ds:uri="http://www.w3.org/XML/1998/namespace"/>
    <ds:schemaRef ds:uri="http://purl.org/dc/terms/"/>
  </ds:schemaRefs>
</ds:datastoreItem>
</file>

<file path=customXml/itemProps2.xml><?xml version="1.0" encoding="utf-8"?>
<ds:datastoreItem xmlns:ds="http://schemas.openxmlformats.org/officeDocument/2006/customXml" ds:itemID="{C275A5AD-EC1E-483F-AF0B-4636A5C229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CC3022A-70F1-4B7E-97CD-F6F1ACAD797D}">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{FFF3C1B6-A9D9-4C95-8864-7B30A76969FE}tf10081922_win32</Template>
  <TotalTime>310</TotalTime>
  <Words>931</Words>
  <Application>Microsoft Office PowerPoint</Application>
  <PresentationFormat>Personalizado</PresentationFormat>
  <Paragraphs>78</Paragraphs>
  <Slides>18</Slides>
  <Notes>2</Notes>
  <HiddenSlides>0</HiddenSlides>
  <MMClips>0</MMClips>
  <ScaleCrop>false</ScaleCrop>
  <HeadingPairs>
    <vt:vector size="4" baseType="variant">
      <vt:variant>
        <vt:lpstr>Tema</vt:lpstr>
      </vt:variant>
      <vt:variant>
        <vt:i4>1</vt:i4>
      </vt:variant>
      <vt:variant>
        <vt:lpstr>Títulos de diapositiva</vt:lpstr>
      </vt:variant>
      <vt:variant>
        <vt:i4>18</vt:i4>
      </vt:variant>
    </vt:vector>
  </HeadingPairs>
  <TitlesOfParts>
    <vt:vector size="19" baseType="lpstr">
      <vt:lpstr>Tema de Office</vt:lpstr>
      <vt:lpstr>Psicológica familiar y patologías que afectan a la familia – Ciclo vital de la familia</vt:lpstr>
      <vt:lpstr>TIPOS DE CRISIS FAMILIARES</vt:lpstr>
      <vt:lpstr>Crisis vitales de desarrollo o normativas.</vt:lpstr>
      <vt:lpstr>Crisis inesperadas, no normativas o externas</vt:lpstr>
      <vt:lpstr>Crisis estructurales</vt:lpstr>
      <vt:lpstr>Crisis de desvalimiento o de atención.</vt:lpstr>
      <vt:lpstr>4 ETAPAS DEL CICLO VITAL FAMILIAR Y SUS CRISIS</vt:lpstr>
      <vt:lpstr>1. Formación</vt:lpstr>
      <vt:lpstr>Presentación de PowerPoint</vt:lpstr>
      <vt:lpstr>2. Expansión</vt:lpstr>
      <vt:lpstr>Presentación de PowerPoint</vt:lpstr>
      <vt:lpstr>3. Consolidación y Apertura</vt:lpstr>
      <vt:lpstr>3. Consolidación y Apertura</vt:lpstr>
      <vt:lpstr>Presentación de PowerPoint</vt:lpstr>
      <vt:lpstr>Presentación de PowerPoint</vt:lpstr>
      <vt:lpstr>Presentación de PowerPoint</vt:lpstr>
      <vt:lpstr>4. Disolución</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Psicológica familiar y patologías que afectan a la familia – Ciclo vital de la familia</dc:title>
  <dc:creator>Aldo Moreno</dc:creator>
  <cp:lastModifiedBy>Conchis B</cp:lastModifiedBy>
  <cp:revision>3</cp:revision>
  <dcterms:created xsi:type="dcterms:W3CDTF">2022-05-16T01:26:33Z</dcterms:created>
  <dcterms:modified xsi:type="dcterms:W3CDTF">2022-06-29T15:32:10Z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