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319" r:id="rId5"/>
    <p:sldId id="311" r:id="rId6"/>
    <p:sldId id="312" r:id="rId7"/>
    <p:sldId id="315" r:id="rId8"/>
    <p:sldId id="316" r:id="rId9"/>
    <p:sldId id="317" r:id="rId10"/>
    <p:sldId id="318" r:id="rId11"/>
    <p:sldId id="320" r:id="rId12"/>
    <p:sldId id="321" r:id="rId13"/>
    <p:sldId id="322" r:id="rId14"/>
    <p:sldId id="323" r:id="rId15"/>
    <p:sldId id="324" r:id="rId16"/>
    <p:sldId id="325" r:id="rId17"/>
    <p:sldId id="326" r:id="rId1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B67D9-EB89-4671-B875-390C654D0BCD}" v="78" dt="2022-05-20T01:51:12.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62" d="100"/>
          <a:sy n="62" d="100"/>
        </p:scale>
        <p:origin x="-102" y="-29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Moreno" userId="098617de9ffcdc7a" providerId="LiveId" clId="{65FB67D9-EB89-4671-B875-390C654D0BCD}"/>
    <pc:docChg chg="undo custSel addSld delSld modSld sldOrd">
      <pc:chgData name="Aldo Moreno" userId="098617de9ffcdc7a" providerId="LiveId" clId="{65FB67D9-EB89-4671-B875-390C654D0BCD}" dt="2022-05-18T01:12:29.762" v="5152" actId="313"/>
      <pc:docMkLst>
        <pc:docMk/>
      </pc:docMkLst>
      <pc:sldChg chg="modSp del mod">
        <pc:chgData name="Aldo Moreno" userId="098617de9ffcdc7a" providerId="LiveId" clId="{65FB67D9-EB89-4671-B875-390C654D0BCD}" dt="2022-05-18T01:12:12.932" v="5107" actId="2696"/>
        <pc:sldMkLst>
          <pc:docMk/>
          <pc:sldMk cId="3912747309" sldId="268"/>
        </pc:sldMkLst>
        <pc:spChg chg="mod">
          <ac:chgData name="Aldo Moreno" userId="098617de9ffcdc7a" providerId="LiveId" clId="{65FB67D9-EB89-4671-B875-390C654D0BCD}" dt="2022-05-17T18:58:20.402" v="40" actId="20577"/>
          <ac:spMkLst>
            <pc:docMk/>
            <pc:sldMk cId="3912747309" sldId="268"/>
            <ac:spMk id="2" creationId="{4010AF38-26DF-48B3-952C-4A9091D6863C}"/>
          </ac:spMkLst>
        </pc:spChg>
      </pc:sldChg>
      <pc:sldChg chg="del">
        <pc:chgData name="Aldo Moreno" userId="098617de9ffcdc7a" providerId="LiveId" clId="{65FB67D9-EB89-4671-B875-390C654D0BCD}" dt="2022-05-17T18:59:03.690" v="98" actId="2696"/>
        <pc:sldMkLst>
          <pc:docMk/>
          <pc:sldMk cId="2482546811" sldId="310"/>
        </pc:sldMkLst>
      </pc:sldChg>
      <pc:sldChg chg="addSp delSp modSp new mod modClrScheme chgLayout">
        <pc:chgData name="Aldo Moreno" userId="098617de9ffcdc7a" providerId="LiveId" clId="{65FB67D9-EB89-4671-B875-390C654D0BCD}" dt="2022-05-17T21:28:02.551" v="3062" actId="20577"/>
        <pc:sldMkLst>
          <pc:docMk/>
          <pc:sldMk cId="3367082202" sldId="311"/>
        </pc:sldMkLst>
        <pc:spChg chg="del mod ord">
          <ac:chgData name="Aldo Moreno" userId="098617de9ffcdc7a" providerId="LiveId" clId="{65FB67D9-EB89-4671-B875-390C654D0BCD}" dt="2022-05-17T18:58:25.829" v="41" actId="700"/>
          <ac:spMkLst>
            <pc:docMk/>
            <pc:sldMk cId="3367082202" sldId="311"/>
            <ac:spMk id="2" creationId="{AB5510A3-337C-5A5B-04B7-6D306E3FFD45}"/>
          </ac:spMkLst>
        </pc:spChg>
        <pc:spChg chg="del">
          <ac:chgData name="Aldo Moreno" userId="098617de9ffcdc7a" providerId="LiveId" clId="{65FB67D9-EB89-4671-B875-390C654D0BCD}" dt="2022-05-17T18:58:25.829" v="41" actId="700"/>
          <ac:spMkLst>
            <pc:docMk/>
            <pc:sldMk cId="3367082202" sldId="311"/>
            <ac:spMk id="3" creationId="{1062E122-E13F-C388-FB71-203C7E5C801B}"/>
          </ac:spMkLst>
        </pc:spChg>
        <pc:spChg chg="add del mod ord">
          <ac:chgData name="Aldo Moreno" userId="098617de9ffcdc7a" providerId="LiveId" clId="{65FB67D9-EB89-4671-B875-390C654D0BCD}" dt="2022-05-17T18:58:31.775" v="42" actId="700"/>
          <ac:spMkLst>
            <pc:docMk/>
            <pc:sldMk cId="3367082202" sldId="311"/>
            <ac:spMk id="4" creationId="{FAFE3A5A-08A0-A49A-147D-B7ABB4437B34}"/>
          </ac:spMkLst>
        </pc:spChg>
        <pc:spChg chg="add mod ord">
          <ac:chgData name="Aldo Moreno" userId="098617de9ffcdc7a" providerId="LiveId" clId="{65FB67D9-EB89-4671-B875-390C654D0BCD}" dt="2022-05-17T21:28:02.551" v="3062" actId="20577"/>
          <ac:spMkLst>
            <pc:docMk/>
            <pc:sldMk cId="3367082202" sldId="311"/>
            <ac:spMk id="5" creationId="{9D00F3BF-769A-917C-8F8C-EB81F461442A}"/>
          </ac:spMkLst>
        </pc:spChg>
        <pc:spChg chg="add mod ord">
          <ac:chgData name="Aldo Moreno" userId="098617de9ffcdc7a" providerId="LiveId" clId="{65FB67D9-EB89-4671-B875-390C654D0BCD}" dt="2022-05-17T18:59:41.347" v="101"/>
          <ac:spMkLst>
            <pc:docMk/>
            <pc:sldMk cId="3367082202" sldId="311"/>
            <ac:spMk id="6" creationId="{91DED30C-CE9C-2F70-8C51-ED04B5CB8773}"/>
          </ac:spMkLst>
        </pc:spChg>
      </pc:sldChg>
      <pc:sldChg chg="addSp delSp modSp new mod modClrScheme chgLayout">
        <pc:chgData name="Aldo Moreno" userId="098617de9ffcdc7a" providerId="LiveId" clId="{65FB67D9-EB89-4671-B875-390C654D0BCD}" dt="2022-05-17T20:41:40.134" v="1515" actId="20577"/>
        <pc:sldMkLst>
          <pc:docMk/>
          <pc:sldMk cId="1171426950" sldId="312"/>
        </pc:sldMkLst>
        <pc:spChg chg="del mod ord">
          <ac:chgData name="Aldo Moreno" userId="098617de9ffcdc7a" providerId="LiveId" clId="{65FB67D9-EB89-4671-B875-390C654D0BCD}" dt="2022-05-17T18:59:12.310" v="100" actId="700"/>
          <ac:spMkLst>
            <pc:docMk/>
            <pc:sldMk cId="1171426950" sldId="312"/>
            <ac:spMk id="2" creationId="{092028DE-E787-F526-E5FC-BE2C6BC49140}"/>
          </ac:spMkLst>
        </pc:spChg>
        <pc:spChg chg="del mod ord">
          <ac:chgData name="Aldo Moreno" userId="098617de9ffcdc7a" providerId="LiveId" clId="{65FB67D9-EB89-4671-B875-390C654D0BCD}" dt="2022-05-17T18:59:12.310" v="100" actId="700"/>
          <ac:spMkLst>
            <pc:docMk/>
            <pc:sldMk cId="1171426950" sldId="312"/>
            <ac:spMk id="3" creationId="{36DCE4FB-D685-C5E5-256D-503E7F7C6E50}"/>
          </ac:spMkLst>
        </pc:spChg>
        <pc:spChg chg="add mod ord">
          <ac:chgData name="Aldo Moreno" userId="098617de9ffcdc7a" providerId="LiveId" clId="{65FB67D9-EB89-4671-B875-390C654D0BCD}" dt="2022-05-17T20:29:31.281" v="1027" actId="26606"/>
          <ac:spMkLst>
            <pc:docMk/>
            <pc:sldMk cId="1171426950" sldId="312"/>
            <ac:spMk id="4" creationId="{00B19394-CFEF-A652-C6B9-3A004737FF8A}"/>
          </ac:spMkLst>
        </pc:spChg>
        <pc:spChg chg="add mod ord">
          <ac:chgData name="Aldo Moreno" userId="098617de9ffcdc7a" providerId="LiveId" clId="{65FB67D9-EB89-4671-B875-390C654D0BCD}" dt="2022-05-17T20:41:40.134" v="1515" actId="20577"/>
          <ac:spMkLst>
            <pc:docMk/>
            <pc:sldMk cId="1171426950" sldId="312"/>
            <ac:spMk id="5" creationId="{6DFFF17D-6412-F4DE-C7CF-D89F4E0EAC5B}"/>
          </ac:spMkLst>
        </pc:spChg>
        <pc:picChg chg="add mod">
          <ac:chgData name="Aldo Moreno" userId="098617de9ffcdc7a" providerId="LiveId" clId="{65FB67D9-EB89-4671-B875-390C654D0BCD}" dt="2022-05-17T20:38:56.825" v="1482" actId="1076"/>
          <ac:picMkLst>
            <pc:docMk/>
            <pc:sldMk cId="1171426950" sldId="312"/>
            <ac:picMk id="1026" creationId="{AA49F23A-A3CB-1B9F-2308-0CD40D63203B}"/>
          </ac:picMkLst>
        </pc:picChg>
      </pc:sldChg>
      <pc:sldChg chg="new del">
        <pc:chgData name="Aldo Moreno" userId="098617de9ffcdc7a" providerId="LiveId" clId="{65FB67D9-EB89-4671-B875-390C654D0BCD}" dt="2022-05-17T20:22:50.938" v="665" actId="47"/>
        <pc:sldMkLst>
          <pc:docMk/>
          <pc:sldMk cId="638638673" sldId="313"/>
        </pc:sldMkLst>
      </pc:sldChg>
      <pc:sldChg chg="new del">
        <pc:chgData name="Aldo Moreno" userId="098617de9ffcdc7a" providerId="LiveId" clId="{65FB67D9-EB89-4671-B875-390C654D0BCD}" dt="2022-05-17T21:27:53.656" v="3060" actId="2696"/>
        <pc:sldMkLst>
          <pc:docMk/>
          <pc:sldMk cId="55103670" sldId="314"/>
        </pc:sldMkLst>
      </pc:sldChg>
      <pc:sldChg chg="addSp delSp modSp new mod modClrScheme chgLayout">
        <pc:chgData name="Aldo Moreno" userId="098617de9ffcdc7a" providerId="LiveId" clId="{65FB67D9-EB89-4671-B875-390C654D0BCD}" dt="2022-05-17T21:13:02.120" v="2589" actId="20577"/>
        <pc:sldMkLst>
          <pc:docMk/>
          <pc:sldMk cId="2511682828" sldId="315"/>
        </pc:sldMkLst>
        <pc:spChg chg="del mod ord">
          <ac:chgData name="Aldo Moreno" userId="098617de9ffcdc7a" providerId="LiveId" clId="{65FB67D9-EB89-4671-B875-390C654D0BCD}" dt="2022-05-17T20:22:55.920" v="667" actId="700"/>
          <ac:spMkLst>
            <pc:docMk/>
            <pc:sldMk cId="2511682828" sldId="315"/>
            <ac:spMk id="2" creationId="{79447356-9997-A6C4-FEFA-FB91EEE90EFF}"/>
          </ac:spMkLst>
        </pc:spChg>
        <pc:spChg chg="del mod ord">
          <ac:chgData name="Aldo Moreno" userId="098617de9ffcdc7a" providerId="LiveId" clId="{65FB67D9-EB89-4671-B875-390C654D0BCD}" dt="2022-05-17T20:22:55.920" v="667" actId="700"/>
          <ac:spMkLst>
            <pc:docMk/>
            <pc:sldMk cId="2511682828" sldId="315"/>
            <ac:spMk id="3" creationId="{F4AC9AFC-2F80-04FE-81F6-3FDED441ED73}"/>
          </ac:spMkLst>
        </pc:spChg>
        <pc:spChg chg="del">
          <ac:chgData name="Aldo Moreno" userId="098617de9ffcdc7a" providerId="LiveId" clId="{65FB67D9-EB89-4671-B875-390C654D0BCD}" dt="2022-05-17T20:22:55.920" v="667" actId="700"/>
          <ac:spMkLst>
            <pc:docMk/>
            <pc:sldMk cId="2511682828" sldId="315"/>
            <ac:spMk id="4" creationId="{6D939901-E81E-F3C6-406A-5283D9886DC6}"/>
          </ac:spMkLst>
        </pc:spChg>
        <pc:spChg chg="add mod ord">
          <ac:chgData name="Aldo Moreno" userId="098617de9ffcdc7a" providerId="LiveId" clId="{65FB67D9-EB89-4671-B875-390C654D0BCD}" dt="2022-05-17T21:13:02.120" v="2589" actId="20577"/>
          <ac:spMkLst>
            <pc:docMk/>
            <pc:sldMk cId="2511682828" sldId="315"/>
            <ac:spMk id="5" creationId="{BA576D26-2A03-2F12-36F3-201AF17CF13C}"/>
          </ac:spMkLst>
        </pc:spChg>
        <pc:spChg chg="add mod ord">
          <ac:chgData name="Aldo Moreno" userId="098617de9ffcdc7a" providerId="LiveId" clId="{65FB67D9-EB89-4671-B875-390C654D0BCD}" dt="2022-05-17T20:41:00.928" v="1511" actId="27636"/>
          <ac:spMkLst>
            <pc:docMk/>
            <pc:sldMk cId="2511682828" sldId="315"/>
            <ac:spMk id="6" creationId="{C10EFDAC-9E25-B763-347B-0A60147EE6C9}"/>
          </ac:spMkLst>
        </pc:spChg>
        <pc:picChg chg="add mod">
          <ac:chgData name="Aldo Moreno" userId="098617de9ffcdc7a" providerId="LiveId" clId="{65FB67D9-EB89-4671-B875-390C654D0BCD}" dt="2022-05-17T20:40:58.909" v="1509" actId="1076"/>
          <ac:picMkLst>
            <pc:docMk/>
            <pc:sldMk cId="2511682828" sldId="315"/>
            <ac:picMk id="2050" creationId="{302E315B-C7CE-9730-1E0B-64C6C4DB91AD}"/>
          </ac:picMkLst>
        </pc:picChg>
      </pc:sldChg>
      <pc:sldChg chg="addSp modSp new mod">
        <pc:chgData name="Aldo Moreno" userId="098617de9ffcdc7a" providerId="LiveId" clId="{65FB67D9-EB89-4671-B875-390C654D0BCD}" dt="2022-05-17T21:13:05.208" v="2592" actId="20577"/>
        <pc:sldMkLst>
          <pc:docMk/>
          <pc:sldMk cId="3695733618" sldId="316"/>
        </pc:sldMkLst>
        <pc:spChg chg="mod">
          <ac:chgData name="Aldo Moreno" userId="098617de9ffcdc7a" providerId="LiveId" clId="{65FB67D9-EB89-4671-B875-390C654D0BCD}" dt="2022-05-17T21:13:05.208" v="2592" actId="20577"/>
          <ac:spMkLst>
            <pc:docMk/>
            <pc:sldMk cId="3695733618" sldId="316"/>
            <ac:spMk id="2" creationId="{642D48D1-D306-3633-0DB9-F48CC63E4D47}"/>
          </ac:spMkLst>
        </pc:spChg>
        <pc:spChg chg="mod">
          <ac:chgData name="Aldo Moreno" userId="098617de9ffcdc7a" providerId="LiveId" clId="{65FB67D9-EB89-4671-B875-390C654D0BCD}" dt="2022-05-17T20:56:19.550" v="1970" actId="27636"/>
          <ac:spMkLst>
            <pc:docMk/>
            <pc:sldMk cId="3695733618" sldId="316"/>
            <ac:spMk id="3" creationId="{E7BDCFC6-73C6-82A5-28B9-74ADF58FEBB7}"/>
          </ac:spMkLst>
        </pc:spChg>
        <pc:picChg chg="add mod">
          <ac:chgData name="Aldo Moreno" userId="098617de9ffcdc7a" providerId="LiveId" clId="{65FB67D9-EB89-4671-B875-390C654D0BCD}" dt="2022-05-17T20:56:16.950" v="1968" actId="1076"/>
          <ac:picMkLst>
            <pc:docMk/>
            <pc:sldMk cId="3695733618" sldId="316"/>
            <ac:picMk id="3074" creationId="{3731E278-1B3F-194A-6643-E7F5429DD498}"/>
          </ac:picMkLst>
        </pc:picChg>
      </pc:sldChg>
      <pc:sldChg chg="addSp delSp modSp new mod">
        <pc:chgData name="Aldo Moreno" userId="098617de9ffcdc7a" providerId="LiveId" clId="{65FB67D9-EB89-4671-B875-390C654D0BCD}" dt="2022-05-17T21:13:57.189" v="2623" actId="478"/>
        <pc:sldMkLst>
          <pc:docMk/>
          <pc:sldMk cId="4281868838" sldId="317"/>
        </pc:sldMkLst>
        <pc:spChg chg="mod">
          <ac:chgData name="Aldo Moreno" userId="098617de9ffcdc7a" providerId="LiveId" clId="{65FB67D9-EB89-4671-B875-390C654D0BCD}" dt="2022-05-17T21:13:28.774" v="2621" actId="20577"/>
          <ac:spMkLst>
            <pc:docMk/>
            <pc:sldMk cId="4281868838" sldId="317"/>
            <ac:spMk id="2" creationId="{6A164DC1-2B9F-819F-8366-D852A0F0BB65}"/>
          </ac:spMkLst>
        </pc:spChg>
        <pc:spChg chg="mod">
          <ac:chgData name="Aldo Moreno" userId="098617de9ffcdc7a" providerId="LiveId" clId="{65FB67D9-EB89-4671-B875-390C654D0BCD}" dt="2022-05-17T21:12:49.951" v="2586" actId="20577"/>
          <ac:spMkLst>
            <pc:docMk/>
            <pc:sldMk cId="4281868838" sldId="317"/>
            <ac:spMk id="3" creationId="{015CC816-87DB-86A5-7854-6198C616076D}"/>
          </ac:spMkLst>
        </pc:spChg>
        <pc:picChg chg="add del">
          <ac:chgData name="Aldo Moreno" userId="098617de9ffcdc7a" providerId="LiveId" clId="{65FB67D9-EB89-4671-B875-390C654D0BCD}" dt="2022-05-17T21:13:57.189" v="2623" actId="478"/>
          <ac:picMkLst>
            <pc:docMk/>
            <pc:sldMk cId="4281868838" sldId="317"/>
            <ac:picMk id="4098" creationId="{47465D4B-E9DA-9486-77CC-116CF4D5E2DC}"/>
          </ac:picMkLst>
        </pc:picChg>
      </pc:sldChg>
      <pc:sldChg chg="addSp modSp new mod">
        <pc:chgData name="Aldo Moreno" userId="098617de9ffcdc7a" providerId="LiveId" clId="{65FB67D9-EB89-4671-B875-390C654D0BCD}" dt="2022-05-17T21:27:47.478" v="3059" actId="1076"/>
        <pc:sldMkLst>
          <pc:docMk/>
          <pc:sldMk cId="2846359153" sldId="318"/>
        </pc:sldMkLst>
        <pc:spChg chg="mod">
          <ac:chgData name="Aldo Moreno" userId="098617de9ffcdc7a" providerId="LiveId" clId="{65FB67D9-EB89-4671-B875-390C654D0BCD}" dt="2022-05-17T21:21:35.340" v="2660" actId="20577"/>
          <ac:spMkLst>
            <pc:docMk/>
            <pc:sldMk cId="2846359153" sldId="318"/>
            <ac:spMk id="2" creationId="{02F1D6DE-6D93-C73C-74F6-EDD870F072AE}"/>
          </ac:spMkLst>
        </pc:spChg>
        <pc:spChg chg="mod">
          <ac:chgData name="Aldo Moreno" userId="098617de9ffcdc7a" providerId="LiveId" clId="{65FB67D9-EB89-4671-B875-390C654D0BCD}" dt="2022-05-17T21:27:26.154" v="3052" actId="27636"/>
          <ac:spMkLst>
            <pc:docMk/>
            <pc:sldMk cId="2846359153" sldId="318"/>
            <ac:spMk id="3" creationId="{A271C8D9-69F9-621A-4BFF-2709C2848018}"/>
          </ac:spMkLst>
        </pc:spChg>
        <pc:picChg chg="add mod">
          <ac:chgData name="Aldo Moreno" userId="098617de9ffcdc7a" providerId="LiveId" clId="{65FB67D9-EB89-4671-B875-390C654D0BCD}" dt="2022-05-17T21:27:47.478" v="3059" actId="1076"/>
          <ac:picMkLst>
            <pc:docMk/>
            <pc:sldMk cId="2846359153" sldId="318"/>
            <ac:picMk id="5122" creationId="{940A864B-C36F-444E-233F-E6E0C0A1085A}"/>
          </ac:picMkLst>
        </pc:picChg>
      </pc:sldChg>
      <pc:sldChg chg="modSp add mod ord">
        <pc:chgData name="Aldo Moreno" userId="098617de9ffcdc7a" providerId="LiveId" clId="{65FB67D9-EB89-4671-B875-390C654D0BCD}" dt="2022-05-18T01:12:29.762" v="5152" actId="313"/>
        <pc:sldMkLst>
          <pc:docMk/>
          <pc:sldMk cId="1412022763" sldId="319"/>
        </pc:sldMkLst>
        <pc:spChg chg="mod">
          <ac:chgData name="Aldo Moreno" userId="098617de9ffcdc7a" providerId="LiveId" clId="{65FB67D9-EB89-4671-B875-390C654D0BCD}" dt="2022-05-18T01:12:29.762" v="5152" actId="313"/>
          <ac:spMkLst>
            <pc:docMk/>
            <pc:sldMk cId="1412022763" sldId="319"/>
            <ac:spMk id="3" creationId="{37FC2D8F-56D2-4ADF-B439-0E09E7C37894}"/>
          </ac:spMkLst>
        </pc:spChg>
      </pc:sldChg>
      <pc:sldChg chg="modSp add mod ord">
        <pc:chgData name="Aldo Moreno" userId="098617de9ffcdc7a" providerId="LiveId" clId="{65FB67D9-EB89-4671-B875-390C654D0BCD}" dt="2022-05-18T01:10:34.110" v="5106"/>
        <pc:sldMkLst>
          <pc:docMk/>
          <pc:sldMk cId="2460102286" sldId="320"/>
        </pc:sldMkLst>
        <pc:spChg chg="mod">
          <ac:chgData name="Aldo Moreno" userId="098617de9ffcdc7a" providerId="LiveId" clId="{65FB67D9-EB89-4671-B875-390C654D0BCD}" dt="2022-05-17T22:51:20.809" v="3105" actId="20577"/>
          <ac:spMkLst>
            <pc:docMk/>
            <pc:sldMk cId="2460102286" sldId="320"/>
            <ac:spMk id="5" creationId="{9D00F3BF-769A-917C-8F8C-EB81F461442A}"/>
          </ac:spMkLst>
        </pc:spChg>
        <pc:spChg chg="mod">
          <ac:chgData name="Aldo Moreno" userId="098617de9ffcdc7a" providerId="LiveId" clId="{65FB67D9-EB89-4671-B875-390C654D0BCD}" dt="2022-05-18T01:10:34.110" v="5106"/>
          <ac:spMkLst>
            <pc:docMk/>
            <pc:sldMk cId="2460102286" sldId="320"/>
            <ac:spMk id="6" creationId="{91DED30C-CE9C-2F70-8C51-ED04B5CB8773}"/>
          </ac:spMkLst>
        </pc:spChg>
      </pc:sldChg>
      <pc:sldChg chg="addSp delSp modSp new mod modClrScheme chgLayout">
        <pc:chgData name="Aldo Moreno" userId="098617de9ffcdc7a" providerId="LiveId" clId="{65FB67D9-EB89-4671-B875-390C654D0BCD}" dt="2022-05-17T23:11:25.331" v="3567" actId="5793"/>
        <pc:sldMkLst>
          <pc:docMk/>
          <pc:sldMk cId="771352551" sldId="321"/>
        </pc:sldMkLst>
        <pc:spChg chg="del mod ord">
          <ac:chgData name="Aldo Moreno" userId="098617de9ffcdc7a" providerId="LiveId" clId="{65FB67D9-EB89-4671-B875-390C654D0BCD}" dt="2022-05-17T22:54:43.923" v="3109" actId="700"/>
          <ac:spMkLst>
            <pc:docMk/>
            <pc:sldMk cId="771352551" sldId="321"/>
            <ac:spMk id="2" creationId="{FA4722B3-3DC1-11B4-DF40-0D2499B77E7E}"/>
          </ac:spMkLst>
        </pc:spChg>
        <pc:spChg chg="del mod ord">
          <ac:chgData name="Aldo Moreno" userId="098617de9ffcdc7a" providerId="LiveId" clId="{65FB67D9-EB89-4671-B875-390C654D0BCD}" dt="2022-05-17T22:54:43.923" v="3109" actId="700"/>
          <ac:spMkLst>
            <pc:docMk/>
            <pc:sldMk cId="771352551" sldId="321"/>
            <ac:spMk id="3" creationId="{D83A5DD4-1B08-2A4A-9725-9F2E74E64E05}"/>
          </ac:spMkLst>
        </pc:spChg>
        <pc:spChg chg="add mod ord">
          <ac:chgData name="Aldo Moreno" userId="098617de9ffcdc7a" providerId="LiveId" clId="{65FB67D9-EB89-4671-B875-390C654D0BCD}" dt="2022-05-17T22:54:52.078" v="3136" actId="20577"/>
          <ac:spMkLst>
            <pc:docMk/>
            <pc:sldMk cId="771352551" sldId="321"/>
            <ac:spMk id="4" creationId="{2ECE2A5B-CEA6-73F2-C814-1200B07D2017}"/>
          </ac:spMkLst>
        </pc:spChg>
        <pc:spChg chg="add mod ord">
          <ac:chgData name="Aldo Moreno" userId="098617de9ffcdc7a" providerId="LiveId" clId="{65FB67D9-EB89-4671-B875-390C654D0BCD}" dt="2022-05-17T23:09:09.140" v="3468" actId="27636"/>
          <ac:spMkLst>
            <pc:docMk/>
            <pc:sldMk cId="771352551" sldId="321"/>
            <ac:spMk id="5" creationId="{CEBD66E7-61B7-D690-75C7-B8A10D022A41}"/>
          </ac:spMkLst>
        </pc:spChg>
        <pc:spChg chg="add mod ord">
          <ac:chgData name="Aldo Moreno" userId="098617de9ffcdc7a" providerId="LiveId" clId="{65FB67D9-EB89-4671-B875-390C654D0BCD}" dt="2022-05-17T23:11:02.090" v="3516" actId="20577"/>
          <ac:spMkLst>
            <pc:docMk/>
            <pc:sldMk cId="771352551" sldId="321"/>
            <ac:spMk id="6" creationId="{3CFE5C08-BBE4-C0B0-E934-48473E364DB7}"/>
          </ac:spMkLst>
        </pc:spChg>
        <pc:spChg chg="add mod ord">
          <ac:chgData name="Aldo Moreno" userId="098617de9ffcdc7a" providerId="LiveId" clId="{65FB67D9-EB89-4671-B875-390C654D0BCD}" dt="2022-05-17T23:09:17.572" v="3470" actId="14100"/>
          <ac:spMkLst>
            <pc:docMk/>
            <pc:sldMk cId="771352551" sldId="321"/>
            <ac:spMk id="7" creationId="{EF395F49-000F-CEAC-47DE-754293EBD878}"/>
          </ac:spMkLst>
        </pc:spChg>
        <pc:spChg chg="add mod ord">
          <ac:chgData name="Aldo Moreno" userId="098617de9ffcdc7a" providerId="LiveId" clId="{65FB67D9-EB89-4671-B875-390C654D0BCD}" dt="2022-05-17T23:11:25.331" v="3567" actId="5793"/>
          <ac:spMkLst>
            <pc:docMk/>
            <pc:sldMk cId="771352551" sldId="321"/>
            <ac:spMk id="8" creationId="{1B35B2DA-6F44-2DB9-F0D8-7FD9ADC20F90}"/>
          </ac:spMkLst>
        </pc:spChg>
        <pc:picChg chg="add mod">
          <ac:chgData name="Aldo Moreno" userId="098617de9ffcdc7a" providerId="LiveId" clId="{65FB67D9-EB89-4671-B875-390C654D0BCD}" dt="2022-05-17T23:09:30.012" v="3477" actId="1076"/>
          <ac:picMkLst>
            <pc:docMk/>
            <pc:sldMk cId="771352551" sldId="321"/>
            <ac:picMk id="6146" creationId="{11BB6B55-31B5-CEA6-B79C-B1BBE82B476F}"/>
          </ac:picMkLst>
        </pc:picChg>
        <pc:picChg chg="add mod">
          <ac:chgData name="Aldo Moreno" userId="098617de9ffcdc7a" providerId="LiveId" clId="{65FB67D9-EB89-4671-B875-390C654D0BCD}" dt="2022-05-17T23:09:45.004" v="3478" actId="1076"/>
          <ac:picMkLst>
            <pc:docMk/>
            <pc:sldMk cId="771352551" sldId="321"/>
            <ac:picMk id="6148" creationId="{AC0760A0-6FAE-BF72-C379-F049A806C380}"/>
          </ac:picMkLst>
        </pc:picChg>
      </pc:sldChg>
      <pc:sldChg chg="addSp delSp modSp new mod modClrScheme chgLayout">
        <pc:chgData name="Aldo Moreno" userId="098617de9ffcdc7a" providerId="LiveId" clId="{65FB67D9-EB89-4671-B875-390C654D0BCD}" dt="2022-05-17T23:19:29.234" v="3630"/>
        <pc:sldMkLst>
          <pc:docMk/>
          <pc:sldMk cId="3879258875" sldId="322"/>
        </pc:sldMkLst>
        <pc:spChg chg="del mod ord">
          <ac:chgData name="Aldo Moreno" userId="098617de9ffcdc7a" providerId="LiveId" clId="{65FB67D9-EB89-4671-B875-390C654D0BCD}" dt="2022-05-17T23:17:56.648" v="3568" actId="700"/>
          <ac:spMkLst>
            <pc:docMk/>
            <pc:sldMk cId="3879258875" sldId="322"/>
            <ac:spMk id="2" creationId="{3795019D-3549-F159-E965-1258C4A7BBE3}"/>
          </ac:spMkLst>
        </pc:spChg>
        <pc:spChg chg="del mod ord">
          <ac:chgData name="Aldo Moreno" userId="098617de9ffcdc7a" providerId="LiveId" clId="{65FB67D9-EB89-4671-B875-390C654D0BCD}" dt="2022-05-17T23:17:56.648" v="3568" actId="700"/>
          <ac:spMkLst>
            <pc:docMk/>
            <pc:sldMk cId="3879258875" sldId="322"/>
            <ac:spMk id="3" creationId="{5A03DB7A-0C61-E1CE-FA94-78F9B4B4F85B}"/>
          </ac:spMkLst>
        </pc:spChg>
        <pc:spChg chg="del mod ord">
          <ac:chgData name="Aldo Moreno" userId="098617de9ffcdc7a" providerId="LiveId" clId="{65FB67D9-EB89-4671-B875-390C654D0BCD}" dt="2022-05-17T23:17:56.648" v="3568" actId="700"/>
          <ac:spMkLst>
            <pc:docMk/>
            <pc:sldMk cId="3879258875" sldId="322"/>
            <ac:spMk id="4" creationId="{7A3EEFC9-35D4-4878-CB45-AD1568801427}"/>
          </ac:spMkLst>
        </pc:spChg>
        <pc:spChg chg="del">
          <ac:chgData name="Aldo Moreno" userId="098617de9ffcdc7a" providerId="LiveId" clId="{65FB67D9-EB89-4671-B875-390C654D0BCD}" dt="2022-05-17T23:17:56.648" v="3568" actId="700"/>
          <ac:spMkLst>
            <pc:docMk/>
            <pc:sldMk cId="3879258875" sldId="322"/>
            <ac:spMk id="5" creationId="{C047983E-98A7-BC39-C08F-09495E627657}"/>
          </ac:spMkLst>
        </pc:spChg>
        <pc:spChg chg="del">
          <ac:chgData name="Aldo Moreno" userId="098617de9ffcdc7a" providerId="LiveId" clId="{65FB67D9-EB89-4671-B875-390C654D0BCD}" dt="2022-05-17T23:17:56.648" v="3568" actId="700"/>
          <ac:spMkLst>
            <pc:docMk/>
            <pc:sldMk cId="3879258875" sldId="322"/>
            <ac:spMk id="6" creationId="{7B921955-5FBE-FE3E-9BEB-7A383235CB60}"/>
          </ac:spMkLst>
        </pc:spChg>
        <pc:spChg chg="add mod ord">
          <ac:chgData name="Aldo Moreno" userId="098617de9ffcdc7a" providerId="LiveId" clId="{65FB67D9-EB89-4671-B875-390C654D0BCD}" dt="2022-05-17T23:18:03.013" v="3589" actId="20577"/>
          <ac:spMkLst>
            <pc:docMk/>
            <pc:sldMk cId="3879258875" sldId="322"/>
            <ac:spMk id="7" creationId="{A75AB97F-7AA4-EAA2-441F-B02F497F96F3}"/>
          </ac:spMkLst>
        </pc:spChg>
        <pc:spChg chg="add del mod ord">
          <ac:chgData name="Aldo Moreno" userId="098617de9ffcdc7a" providerId="LiveId" clId="{65FB67D9-EB89-4671-B875-390C654D0BCD}" dt="2022-05-17T23:19:29.234" v="3630"/>
          <ac:spMkLst>
            <pc:docMk/>
            <pc:sldMk cId="3879258875" sldId="322"/>
            <ac:spMk id="8" creationId="{11092A6E-1663-EE6B-43EC-60139083E053}"/>
          </ac:spMkLst>
        </pc:spChg>
        <pc:spChg chg="add mod ord">
          <ac:chgData name="Aldo Moreno" userId="098617de9ffcdc7a" providerId="LiveId" clId="{65FB67D9-EB89-4671-B875-390C654D0BCD}" dt="2022-05-17T23:18:45.697" v="3629" actId="403"/>
          <ac:spMkLst>
            <pc:docMk/>
            <pc:sldMk cId="3879258875" sldId="322"/>
            <ac:spMk id="9" creationId="{38FB955F-2AA5-7129-7B99-02EFF11BE8F5}"/>
          </ac:spMkLst>
        </pc:spChg>
        <pc:picChg chg="add mod">
          <ac:chgData name="Aldo Moreno" userId="098617de9ffcdc7a" providerId="LiveId" clId="{65FB67D9-EB89-4671-B875-390C654D0BCD}" dt="2022-05-17T23:19:29.234" v="3630"/>
          <ac:picMkLst>
            <pc:docMk/>
            <pc:sldMk cId="3879258875" sldId="322"/>
            <ac:picMk id="7170" creationId="{784701BD-B36C-10E2-8A23-A1D77B9E51AF}"/>
          </ac:picMkLst>
        </pc:picChg>
      </pc:sldChg>
      <pc:sldChg chg="addSp delSp modSp new mod modClrScheme chgLayout">
        <pc:chgData name="Aldo Moreno" userId="098617de9ffcdc7a" providerId="LiveId" clId="{65FB67D9-EB89-4671-B875-390C654D0BCD}" dt="2022-05-17T23:40:58.992" v="4021" actId="14100"/>
        <pc:sldMkLst>
          <pc:docMk/>
          <pc:sldMk cId="2035850097" sldId="323"/>
        </pc:sldMkLst>
        <pc:spChg chg="del mod ord">
          <ac:chgData name="Aldo Moreno" userId="098617de9ffcdc7a" providerId="LiveId" clId="{65FB67D9-EB89-4671-B875-390C654D0BCD}" dt="2022-05-17T23:19:37.702" v="3632" actId="700"/>
          <ac:spMkLst>
            <pc:docMk/>
            <pc:sldMk cId="2035850097" sldId="323"/>
            <ac:spMk id="2" creationId="{473F655A-06DC-01FD-4EC3-2B225079B295}"/>
          </ac:spMkLst>
        </pc:spChg>
        <pc:spChg chg="del mod ord">
          <ac:chgData name="Aldo Moreno" userId="098617de9ffcdc7a" providerId="LiveId" clId="{65FB67D9-EB89-4671-B875-390C654D0BCD}" dt="2022-05-17T23:19:37.702" v="3632" actId="700"/>
          <ac:spMkLst>
            <pc:docMk/>
            <pc:sldMk cId="2035850097" sldId="323"/>
            <ac:spMk id="3" creationId="{52B6151C-B23E-C52A-86A8-72BA9C181DD6}"/>
          </ac:spMkLst>
        </pc:spChg>
        <pc:spChg chg="del">
          <ac:chgData name="Aldo Moreno" userId="098617de9ffcdc7a" providerId="LiveId" clId="{65FB67D9-EB89-4671-B875-390C654D0BCD}" dt="2022-05-17T23:19:37.702" v="3632" actId="700"/>
          <ac:spMkLst>
            <pc:docMk/>
            <pc:sldMk cId="2035850097" sldId="323"/>
            <ac:spMk id="4" creationId="{070B1C50-0434-CFA3-5D49-6EEB4D2AFDBD}"/>
          </ac:spMkLst>
        </pc:spChg>
        <pc:spChg chg="add mod ord">
          <ac:chgData name="Aldo Moreno" userId="098617de9ffcdc7a" providerId="LiveId" clId="{65FB67D9-EB89-4671-B875-390C654D0BCD}" dt="2022-05-17T23:40:35.495" v="4013" actId="26606"/>
          <ac:spMkLst>
            <pc:docMk/>
            <pc:sldMk cId="2035850097" sldId="323"/>
            <ac:spMk id="5" creationId="{550B924C-8A5D-3011-47F3-FA15D5AAE24F}"/>
          </ac:spMkLst>
        </pc:spChg>
        <pc:spChg chg="add mod ord">
          <ac:chgData name="Aldo Moreno" userId="098617de9ffcdc7a" providerId="LiveId" clId="{65FB67D9-EB89-4671-B875-390C654D0BCD}" dt="2022-05-17T23:40:58.992" v="4021" actId="14100"/>
          <ac:spMkLst>
            <pc:docMk/>
            <pc:sldMk cId="2035850097" sldId="323"/>
            <ac:spMk id="6" creationId="{044104CE-12BD-4B18-B7F7-0C86F2A41ABA}"/>
          </ac:spMkLst>
        </pc:spChg>
        <pc:picChg chg="add del mod ord">
          <ac:chgData name="Aldo Moreno" userId="098617de9ffcdc7a" providerId="LiveId" clId="{65FB67D9-EB89-4671-B875-390C654D0BCD}" dt="2022-05-17T23:40:36.095" v="4014"/>
          <ac:picMkLst>
            <pc:docMk/>
            <pc:sldMk cId="2035850097" sldId="323"/>
            <ac:picMk id="8194" creationId="{4D17FE06-0CF7-5BD2-252F-C039C8907F22}"/>
          </ac:picMkLst>
        </pc:picChg>
        <pc:picChg chg="add mod">
          <ac:chgData name="Aldo Moreno" userId="098617de9ffcdc7a" providerId="LiveId" clId="{65FB67D9-EB89-4671-B875-390C654D0BCD}" dt="2022-05-17T23:40:55.820" v="4020" actId="1076"/>
          <ac:picMkLst>
            <pc:docMk/>
            <pc:sldMk cId="2035850097" sldId="323"/>
            <ac:picMk id="8196" creationId="{C6A70EC5-0F34-D71B-9586-50A223930727}"/>
          </ac:picMkLst>
        </pc:picChg>
      </pc:sldChg>
      <pc:sldChg chg="addSp delSp modSp add mod">
        <pc:chgData name="Aldo Moreno" userId="098617de9ffcdc7a" providerId="LiveId" clId="{65FB67D9-EB89-4671-B875-390C654D0BCD}" dt="2022-05-18T00:18:21.531" v="4440" actId="1076"/>
        <pc:sldMkLst>
          <pc:docMk/>
          <pc:sldMk cId="1160030093" sldId="324"/>
        </pc:sldMkLst>
        <pc:spChg chg="mod">
          <ac:chgData name="Aldo Moreno" userId="098617de9ffcdc7a" providerId="LiveId" clId="{65FB67D9-EB89-4671-B875-390C654D0BCD}" dt="2022-05-18T00:10:42.934" v="4163" actId="20577"/>
          <ac:spMkLst>
            <pc:docMk/>
            <pc:sldMk cId="1160030093" sldId="324"/>
            <ac:spMk id="5" creationId="{550B924C-8A5D-3011-47F3-FA15D5AAE24F}"/>
          </ac:spMkLst>
        </pc:spChg>
        <pc:spChg chg="mod">
          <ac:chgData name="Aldo Moreno" userId="098617de9ffcdc7a" providerId="LiveId" clId="{65FB67D9-EB89-4671-B875-390C654D0BCD}" dt="2022-05-18T00:16:38.576" v="4429" actId="20577"/>
          <ac:spMkLst>
            <pc:docMk/>
            <pc:sldMk cId="1160030093" sldId="324"/>
            <ac:spMk id="6" creationId="{044104CE-12BD-4B18-B7F7-0C86F2A41ABA}"/>
          </ac:spMkLst>
        </pc:spChg>
        <pc:picChg chg="del">
          <ac:chgData name="Aldo Moreno" userId="098617de9ffcdc7a" providerId="LiveId" clId="{65FB67D9-EB89-4671-B875-390C654D0BCD}" dt="2022-05-18T00:17:35.986" v="4430" actId="478"/>
          <ac:picMkLst>
            <pc:docMk/>
            <pc:sldMk cId="1160030093" sldId="324"/>
            <ac:picMk id="8196" creationId="{C6A70EC5-0F34-D71B-9586-50A223930727}"/>
          </ac:picMkLst>
        </pc:picChg>
        <pc:picChg chg="add del mod">
          <ac:chgData name="Aldo Moreno" userId="098617de9ffcdc7a" providerId="LiveId" clId="{65FB67D9-EB89-4671-B875-390C654D0BCD}" dt="2022-05-18T00:17:53.051" v="4434" actId="478"/>
          <ac:picMkLst>
            <pc:docMk/>
            <pc:sldMk cId="1160030093" sldId="324"/>
            <ac:picMk id="9218" creationId="{AC28AEEA-9048-A54B-6E57-8550A9CAEB28}"/>
          </ac:picMkLst>
        </pc:picChg>
        <pc:picChg chg="add mod">
          <ac:chgData name="Aldo Moreno" userId="098617de9ffcdc7a" providerId="LiveId" clId="{65FB67D9-EB89-4671-B875-390C654D0BCD}" dt="2022-05-18T00:18:21.531" v="4440" actId="1076"/>
          <ac:picMkLst>
            <pc:docMk/>
            <pc:sldMk cId="1160030093" sldId="324"/>
            <ac:picMk id="9220" creationId="{C562C839-A1CD-975A-8D7E-B3809412FF4E}"/>
          </ac:picMkLst>
        </pc:picChg>
      </pc:sldChg>
      <pc:sldChg chg="addSp delSp modSp add mod">
        <pc:chgData name="Aldo Moreno" userId="098617de9ffcdc7a" providerId="LiveId" clId="{65FB67D9-EB89-4671-B875-390C654D0BCD}" dt="2022-05-18T00:51:22.911" v="4754" actId="1076"/>
        <pc:sldMkLst>
          <pc:docMk/>
          <pc:sldMk cId="3379397619" sldId="325"/>
        </pc:sldMkLst>
        <pc:spChg chg="mod">
          <ac:chgData name="Aldo Moreno" userId="098617de9ffcdc7a" providerId="LiveId" clId="{65FB67D9-EB89-4671-B875-390C654D0BCD}" dt="2022-05-18T00:18:53.803" v="4445" actId="20577"/>
          <ac:spMkLst>
            <pc:docMk/>
            <pc:sldMk cId="3379397619" sldId="325"/>
            <ac:spMk id="5" creationId="{550B924C-8A5D-3011-47F3-FA15D5AAE24F}"/>
          </ac:spMkLst>
        </pc:spChg>
        <pc:spChg chg="mod">
          <ac:chgData name="Aldo Moreno" userId="098617de9ffcdc7a" providerId="LiveId" clId="{65FB67D9-EB89-4671-B875-390C654D0BCD}" dt="2022-05-18T00:49:30.054" v="4744" actId="20577"/>
          <ac:spMkLst>
            <pc:docMk/>
            <pc:sldMk cId="3379397619" sldId="325"/>
            <ac:spMk id="6" creationId="{044104CE-12BD-4B18-B7F7-0C86F2A41ABA}"/>
          </ac:spMkLst>
        </pc:spChg>
        <pc:picChg chg="del">
          <ac:chgData name="Aldo Moreno" userId="098617de9ffcdc7a" providerId="LiveId" clId="{65FB67D9-EB89-4671-B875-390C654D0BCD}" dt="2022-05-18T00:50:32.625" v="4745" actId="478"/>
          <ac:picMkLst>
            <pc:docMk/>
            <pc:sldMk cId="3379397619" sldId="325"/>
            <ac:picMk id="9220" creationId="{C562C839-A1CD-975A-8D7E-B3809412FF4E}"/>
          </ac:picMkLst>
        </pc:picChg>
        <pc:picChg chg="add mod">
          <ac:chgData name="Aldo Moreno" userId="098617de9ffcdc7a" providerId="LiveId" clId="{65FB67D9-EB89-4671-B875-390C654D0BCD}" dt="2022-05-18T00:51:22.911" v="4754" actId="1076"/>
          <ac:picMkLst>
            <pc:docMk/>
            <pc:sldMk cId="3379397619" sldId="325"/>
            <ac:picMk id="10242" creationId="{23094261-B3A8-9541-7594-5462F6DB0FEE}"/>
          </ac:picMkLst>
        </pc:picChg>
      </pc:sldChg>
      <pc:sldChg chg="addSp delSp modSp add mod">
        <pc:chgData name="Aldo Moreno" userId="098617de9ffcdc7a" providerId="LiveId" clId="{65FB67D9-EB89-4671-B875-390C654D0BCD}" dt="2022-05-18T01:10:18.252" v="5105" actId="1076"/>
        <pc:sldMkLst>
          <pc:docMk/>
          <pc:sldMk cId="2055418950" sldId="326"/>
        </pc:sldMkLst>
        <pc:spChg chg="mod">
          <ac:chgData name="Aldo Moreno" userId="098617de9ffcdc7a" providerId="LiveId" clId="{65FB67D9-EB89-4671-B875-390C654D0BCD}" dt="2022-05-18T00:51:45.264" v="4762" actId="20577"/>
          <ac:spMkLst>
            <pc:docMk/>
            <pc:sldMk cId="2055418950" sldId="326"/>
            <ac:spMk id="5" creationId="{550B924C-8A5D-3011-47F3-FA15D5AAE24F}"/>
          </ac:spMkLst>
        </pc:spChg>
        <pc:spChg chg="mod">
          <ac:chgData name="Aldo Moreno" userId="098617de9ffcdc7a" providerId="LiveId" clId="{65FB67D9-EB89-4671-B875-390C654D0BCD}" dt="2022-05-18T01:09:53.916" v="5099" actId="20577"/>
          <ac:spMkLst>
            <pc:docMk/>
            <pc:sldMk cId="2055418950" sldId="326"/>
            <ac:spMk id="6" creationId="{044104CE-12BD-4B18-B7F7-0C86F2A41ABA}"/>
          </ac:spMkLst>
        </pc:spChg>
        <pc:picChg chg="del">
          <ac:chgData name="Aldo Moreno" userId="098617de9ffcdc7a" providerId="LiveId" clId="{65FB67D9-EB89-4671-B875-390C654D0BCD}" dt="2022-05-18T01:10:10.936" v="5100" actId="478"/>
          <ac:picMkLst>
            <pc:docMk/>
            <pc:sldMk cId="2055418950" sldId="326"/>
            <ac:picMk id="10242" creationId="{23094261-B3A8-9541-7594-5462F6DB0FEE}"/>
          </ac:picMkLst>
        </pc:picChg>
        <pc:picChg chg="add mod">
          <ac:chgData name="Aldo Moreno" userId="098617de9ffcdc7a" providerId="LiveId" clId="{65FB67D9-EB89-4671-B875-390C654D0BCD}" dt="2022-05-18T01:10:18.252" v="5105" actId="1076"/>
          <ac:picMkLst>
            <pc:docMk/>
            <pc:sldMk cId="2055418950" sldId="326"/>
            <ac:picMk id="11266" creationId="{B759D03E-17EE-BBA6-F17E-EFBA01F6EE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8AD33-3B6B-45DD-9786-2673822C9FC6}" type="datetime1">
              <a:rPr lang="es-ES" smtClean="0"/>
              <a:t>29/06/2022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2D29FE-9B3A-4EF6-A1E9-3FF1756EB684}" type="slidenum">
              <a:rPr lang="es-ES" smtClean="0"/>
              <a:t>‹Nº›</a:t>
            </a:fld>
            <a:endParaRPr lang="es-ES" dirty="0"/>
          </a:p>
        </p:txBody>
      </p:sp>
    </p:spTree>
    <p:extLst>
      <p:ext uri="{BB962C8B-B14F-4D97-AF65-F5344CB8AC3E}">
        <p14:creationId xmlns:p14="http://schemas.microsoft.com/office/powerpoint/2010/main" val="847225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EF1FA-706A-4ED2-8B3B-A9130C6E6C18}" type="datetime1">
              <a:rPr lang="es-ES" noProof="0" smtClean="0"/>
              <a:t>29/06/2022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219F5-0917-4001-B3B3-3C8C5A6C5874}" type="slidenum">
              <a:rPr lang="es-ES" noProof="0" smtClean="0"/>
              <a:t>‹Nº›</a:t>
            </a:fld>
            <a:endParaRPr lang="es-ES" noProof="0" dirty="0"/>
          </a:p>
        </p:txBody>
      </p:sp>
    </p:spTree>
    <p:extLst>
      <p:ext uri="{BB962C8B-B14F-4D97-AF65-F5344CB8AC3E}">
        <p14:creationId xmlns:p14="http://schemas.microsoft.com/office/powerpoint/2010/main" val="1875295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A219F5-0917-4001-B3B3-3C8C5A6C5874}" type="slidenum">
              <a:rPr lang="es-ES" smtClean="0"/>
              <a:t>1</a:t>
            </a:fld>
            <a:endParaRPr lang="es-ES" dirty="0"/>
          </a:p>
        </p:txBody>
      </p:sp>
    </p:spTree>
    <p:extLst>
      <p:ext uri="{BB962C8B-B14F-4D97-AF65-F5344CB8AC3E}">
        <p14:creationId xmlns:p14="http://schemas.microsoft.com/office/powerpoint/2010/main" val="72219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37A89014-7027-4548-B92E-13F64C2EFDBC}" type="datetime1">
              <a:rPr lang="es-ES" noProof="0" smtClean="0"/>
              <a:t>29/06/2022</a:t>
            </a:fld>
            <a:endParaRPr lang="es-ES" noProof="0" dirty="0"/>
          </a:p>
        </p:txBody>
      </p:sp>
      <p:sp>
        <p:nvSpPr>
          <p:cNvPr id="5" name="Marcador de pie de pá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ACE2C8F3-4495-4F79-95D7-640B0D470521}" type="datetime1">
              <a:rPr lang="es-ES" noProof="0" smtClean="0"/>
              <a:t>29/06/2022</a:t>
            </a:fld>
            <a:endParaRPr lang="es-ES" noProof="0" dirty="0"/>
          </a:p>
        </p:txBody>
      </p:sp>
      <p:sp>
        <p:nvSpPr>
          <p:cNvPr id="8" name="Marcador de pie de página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p>
            <a:pPr rtl="0"/>
            <a:fld id="{C12F6605-680D-4747-8EC6-9F703FAF6C1B}" type="datetime1">
              <a:rPr lang="es-ES" noProof="0" smtClean="0"/>
              <a:t>29/06/2022</a:t>
            </a:fld>
            <a:endParaRPr lang="es-ES" noProof="0" dirty="0"/>
          </a:p>
        </p:txBody>
      </p:sp>
      <p:sp>
        <p:nvSpPr>
          <p:cNvPr id="8" name="Marcador de pie de pá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rtlCol="0"/>
          <a:lstStyle/>
          <a:p>
            <a:pPr rtl="0"/>
            <a:fld id="{D0566F08-F469-4AF0-947B-8156F031A5BD}" type="datetime1">
              <a:rPr lang="es-ES" noProof="0" smtClean="0"/>
              <a:t>29/06/2022</a:t>
            </a:fld>
            <a:endParaRPr lang="es-ES" noProof="0" dirty="0"/>
          </a:p>
        </p:txBody>
      </p:sp>
      <p:sp>
        <p:nvSpPr>
          <p:cNvPr id="9" name="Marcador de pie de página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rtlCol="0"/>
          <a:lstStyle/>
          <a:p>
            <a:pPr rtl="0"/>
            <a:fld id="{9B527FB9-9C9E-4B97-93B1-4E28B4442AAF}" type="datetime1">
              <a:rPr lang="es-ES" noProof="0" smtClean="0"/>
              <a:t>29/06/2022</a:t>
            </a:fld>
            <a:endParaRPr lang="es-ES" noProof="0" dirty="0"/>
          </a:p>
        </p:txBody>
      </p:sp>
      <p:sp>
        <p:nvSpPr>
          <p:cNvPr id="11" name="Marcador de pie de página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rtlCol="0"/>
          <a:lstStyle/>
          <a:p>
            <a:pPr rtl="0"/>
            <a:fld id="{7A2DB97E-A2CB-45EC-963E-E87AC0A5C040}" type="datetime1">
              <a:rPr lang="es-ES" noProof="0" smtClean="0"/>
              <a:t>29/06/2022</a:t>
            </a:fld>
            <a:endParaRPr lang="es-ES" noProof="0" dirty="0"/>
          </a:p>
        </p:txBody>
      </p:sp>
      <p:sp>
        <p:nvSpPr>
          <p:cNvPr id="7" name="Marcador de pie de página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rtlCol="0"/>
          <a:lstStyle/>
          <a:p>
            <a:pPr rtl="0"/>
            <a:fld id="{3175E34E-28AD-4834-B929-5F96DEB45810}" type="datetime1">
              <a:rPr lang="es-ES" noProof="0" smtClean="0"/>
              <a:t>29/06/2022</a:t>
            </a:fld>
            <a:endParaRPr lang="es-ES" noProof="0" dirty="0"/>
          </a:p>
        </p:txBody>
      </p:sp>
      <p:sp>
        <p:nvSpPr>
          <p:cNvPr id="3" name="Marcador de pie de página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ED0243A6-8616-4596-9935-235B5FF95528}" type="datetime1">
              <a:rPr lang="es-ES" noProof="0" smtClean="0"/>
              <a:t>29/06/2022</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D63186A6-0C55-4BC3-8306-6DFF45BE07D0}" type="datetime1">
              <a:rPr lang="es-ES" noProof="0" smtClean="0"/>
              <a:t>29/06/2022</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C2B8E5FA-6325-4536-A28B-1D6795C69172}" type="datetime1">
              <a:rPr lang="es-ES" noProof="0" smtClean="0"/>
              <a:t>29/06/2022</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ángulo 26">
            <a:extLst>
              <a:ext uri="{FF2B5EF4-FFF2-40B4-BE49-F238E27FC236}">
                <a16:creationId xmlns:a16="http://schemas.microsoft.com/office/drawing/2014/main" xmlns=""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xmlns="" id="{4010AF38-26DF-48B3-952C-4A9091D6863C}"/>
              </a:ext>
            </a:extLst>
          </p:cNvPr>
          <p:cNvSpPr>
            <a:spLocks noGrp="1"/>
          </p:cNvSpPr>
          <p:nvPr>
            <p:ph type="ctrTitle"/>
          </p:nvPr>
        </p:nvSpPr>
        <p:spPr>
          <a:xfrm>
            <a:off x="648929" y="639097"/>
            <a:ext cx="6253317" cy="3686015"/>
          </a:xfrm>
        </p:spPr>
        <p:txBody>
          <a:bodyPr rtlCol="0">
            <a:normAutofit fontScale="90000"/>
          </a:bodyPr>
          <a:lstStyle/>
          <a:p>
            <a:r>
              <a:rPr lang="es-ES" dirty="0"/>
              <a:t>Educación para el amor y la libertad </a:t>
            </a:r>
            <a:endParaRPr lang="es-ES" sz="8000" dirty="0"/>
          </a:p>
        </p:txBody>
      </p:sp>
      <p:sp>
        <p:nvSpPr>
          <p:cNvPr id="3" name="Subtítulo 2">
            <a:extLst>
              <a:ext uri="{FF2B5EF4-FFF2-40B4-BE49-F238E27FC236}">
                <a16:creationId xmlns:a16="http://schemas.microsoft.com/office/drawing/2014/main" xmlns="" id="{37FC2D8F-56D2-4ADF-B439-0E09E7C37894}"/>
              </a:ext>
            </a:extLst>
          </p:cNvPr>
          <p:cNvSpPr>
            <a:spLocks noGrp="1"/>
          </p:cNvSpPr>
          <p:nvPr>
            <p:ph type="subTitle" idx="1"/>
          </p:nvPr>
        </p:nvSpPr>
        <p:spPr>
          <a:xfrm>
            <a:off x="632899" y="4672739"/>
            <a:ext cx="6269347" cy="1021498"/>
          </a:xfrm>
        </p:spPr>
        <p:txBody>
          <a:bodyPr rtlCol="0">
            <a:normAutofit/>
          </a:bodyPr>
          <a:lstStyle/>
          <a:p>
            <a:pPr rtl="0"/>
            <a:r>
              <a:rPr lang="es-ES" sz="2400" dirty="0">
                <a:solidFill>
                  <a:schemeClr val="tx1">
                    <a:lumMod val="85000"/>
                    <a:lumOff val="15000"/>
                  </a:schemeClr>
                </a:solidFill>
              </a:rPr>
              <a:t>Educación personalizada y los cuatro amores</a:t>
            </a:r>
          </a:p>
        </p:txBody>
      </p:sp>
      <p:cxnSp>
        <p:nvCxnSpPr>
          <p:cNvPr id="29" name="Conector recto 28">
            <a:extLst>
              <a:ext uri="{FF2B5EF4-FFF2-40B4-BE49-F238E27FC236}">
                <a16:creationId xmlns:a16="http://schemas.microsoft.com/office/drawing/2014/main" xmlns=""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xmlns="" id="{308AC96E-AA33-4309-B51D-072F59E6EC0B}"/>
              </a:ext>
              <a:ext uri="{C183D7F6-B498-43B3-948B-1728B52AA6E4}">
                <adec:decorative xmlns=""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141202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75AB97F-7AA4-EAA2-441F-B02F497F96F3}"/>
              </a:ext>
            </a:extLst>
          </p:cNvPr>
          <p:cNvSpPr>
            <a:spLocks noGrp="1"/>
          </p:cNvSpPr>
          <p:nvPr>
            <p:ph type="title"/>
          </p:nvPr>
        </p:nvSpPr>
        <p:spPr/>
        <p:txBody>
          <a:bodyPr/>
          <a:lstStyle/>
          <a:p>
            <a:r>
              <a:rPr lang="es-MX" dirty="0"/>
              <a:t>Cuatro tipo de amores</a:t>
            </a:r>
          </a:p>
        </p:txBody>
      </p:sp>
      <p:sp>
        <p:nvSpPr>
          <p:cNvPr id="9" name="Marcador de texto 8">
            <a:extLst>
              <a:ext uri="{FF2B5EF4-FFF2-40B4-BE49-F238E27FC236}">
                <a16:creationId xmlns:a16="http://schemas.microsoft.com/office/drawing/2014/main" xmlns="" id="{38FB955F-2AA5-7129-7B99-02EFF11BE8F5}"/>
              </a:ext>
            </a:extLst>
          </p:cNvPr>
          <p:cNvSpPr>
            <a:spLocks noGrp="1"/>
          </p:cNvSpPr>
          <p:nvPr>
            <p:ph type="body" sz="half" idx="2"/>
          </p:nvPr>
        </p:nvSpPr>
        <p:spPr/>
        <p:txBody>
          <a:bodyPr>
            <a:normAutofit/>
          </a:bodyPr>
          <a:lstStyle/>
          <a:p>
            <a:r>
              <a:rPr lang="es-MX" sz="2400" dirty="0"/>
              <a:t>El afecto, la amistad, eros y caridad.</a:t>
            </a:r>
          </a:p>
        </p:txBody>
      </p:sp>
      <p:pic>
        <p:nvPicPr>
          <p:cNvPr id="7170" name="Picture 2" descr="7 tipos de amor para nuestros hijos">
            <a:extLst>
              <a:ext uri="{FF2B5EF4-FFF2-40B4-BE49-F238E27FC236}">
                <a16:creationId xmlns:a16="http://schemas.microsoft.com/office/drawing/2014/main" xmlns="" id="{784701BD-B36C-10E2-8A23-A1D77B9E51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6119" y="812800"/>
            <a:ext cx="5294313" cy="529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5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50B924C-8A5D-3011-47F3-FA15D5AAE24F}"/>
              </a:ext>
            </a:extLst>
          </p:cNvPr>
          <p:cNvSpPr>
            <a:spLocks noGrp="1"/>
          </p:cNvSpPr>
          <p:nvPr>
            <p:ph type="title"/>
          </p:nvPr>
        </p:nvSpPr>
        <p:spPr/>
        <p:txBody>
          <a:bodyPr/>
          <a:lstStyle/>
          <a:p>
            <a:r>
              <a:rPr lang="es-MX" dirty="0"/>
              <a:t>El afecto (</a:t>
            </a:r>
            <a:r>
              <a:rPr lang="es-MX" i="1" dirty="0"/>
              <a:t>storgé</a:t>
            </a:r>
            <a:r>
              <a:rPr lang="es-MX" dirty="0"/>
              <a:t>)		</a:t>
            </a:r>
          </a:p>
        </p:txBody>
      </p:sp>
      <p:sp>
        <p:nvSpPr>
          <p:cNvPr id="6" name="Marcador de contenido 5">
            <a:extLst>
              <a:ext uri="{FF2B5EF4-FFF2-40B4-BE49-F238E27FC236}">
                <a16:creationId xmlns:a16="http://schemas.microsoft.com/office/drawing/2014/main" xmlns="" id="{044104CE-12BD-4B18-B7F7-0C86F2A41ABA}"/>
              </a:ext>
            </a:extLst>
          </p:cNvPr>
          <p:cNvSpPr>
            <a:spLocks noGrp="1"/>
          </p:cNvSpPr>
          <p:nvPr>
            <p:ph idx="1"/>
          </p:nvPr>
        </p:nvSpPr>
        <p:spPr>
          <a:xfrm>
            <a:off x="5467350" y="2108201"/>
            <a:ext cx="5688330" cy="3760891"/>
          </a:xfrm>
        </p:spPr>
        <p:txBody>
          <a:bodyPr/>
          <a:lstStyle/>
          <a:p>
            <a:r>
              <a:rPr lang="es-MX" dirty="0"/>
              <a:t>El más extendido, la imagen de la que se debe partir es la de una madre cuidando a un bebé, su objeto tiene que ser familiar. Es el menos discriminativo de los amores, no tiene</a:t>
            </a:r>
            <a:r>
              <a:rPr lang="es-ES" dirty="0"/>
              <a:t> barreras de edad, sexo, clase y educación. El afecto puede llegar a formar parte de otros amores, ser amigo de alguien no significa ser afectuoso con él.</a:t>
            </a:r>
            <a:endParaRPr lang="es-MX" dirty="0"/>
          </a:p>
        </p:txBody>
      </p:sp>
      <p:pic>
        <p:nvPicPr>
          <p:cNvPr id="8196" name="Picture 4" descr="El amor de hermanas, una bella amistad que inicia desde la infancia">
            <a:extLst>
              <a:ext uri="{FF2B5EF4-FFF2-40B4-BE49-F238E27FC236}">
                <a16:creationId xmlns:a16="http://schemas.microsoft.com/office/drawing/2014/main" xmlns="" id="{C6A70EC5-0F34-D71B-9586-50A2239307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0" r="18381"/>
          <a:stretch/>
        </p:blipFill>
        <p:spPr bwMode="auto">
          <a:xfrm>
            <a:off x="1171575" y="2016971"/>
            <a:ext cx="38766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5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50B924C-8A5D-3011-47F3-FA15D5AAE24F}"/>
              </a:ext>
            </a:extLst>
          </p:cNvPr>
          <p:cNvSpPr>
            <a:spLocks noGrp="1"/>
          </p:cNvSpPr>
          <p:nvPr>
            <p:ph type="title"/>
          </p:nvPr>
        </p:nvSpPr>
        <p:spPr/>
        <p:txBody>
          <a:bodyPr/>
          <a:lstStyle/>
          <a:p>
            <a:r>
              <a:rPr lang="es-MX" dirty="0"/>
              <a:t>La amistad</a:t>
            </a:r>
          </a:p>
        </p:txBody>
      </p:sp>
      <p:sp>
        <p:nvSpPr>
          <p:cNvPr id="6" name="Marcador de contenido 5">
            <a:extLst>
              <a:ext uri="{FF2B5EF4-FFF2-40B4-BE49-F238E27FC236}">
                <a16:creationId xmlns:a16="http://schemas.microsoft.com/office/drawing/2014/main" xmlns="" id="{044104CE-12BD-4B18-B7F7-0C86F2A41ABA}"/>
              </a:ext>
            </a:extLst>
          </p:cNvPr>
          <p:cNvSpPr>
            <a:spLocks noGrp="1"/>
          </p:cNvSpPr>
          <p:nvPr>
            <p:ph idx="1"/>
          </p:nvPr>
        </p:nvSpPr>
        <p:spPr>
          <a:xfrm>
            <a:off x="5467350" y="2108201"/>
            <a:ext cx="5688330" cy="3760891"/>
          </a:xfrm>
        </p:spPr>
        <p:txBody>
          <a:bodyPr/>
          <a:lstStyle/>
          <a:p>
            <a:r>
              <a:rPr lang="es-MX" dirty="0"/>
              <a:t>Es el menos “natural” de los amores, </a:t>
            </a:r>
            <a:r>
              <a:rPr lang="es-ES" dirty="0"/>
              <a:t>el menos instintivo, orgánico, biológico, gregario y necesario. La mistad surge entre personas que realizan la misma actividad y es el tipo de amor menos celosos, dos amigos están felices cuando se les une un tercero o un cuarto. También es un amor selectivo, el decir “ellos son mis amigos” implica que otros no lo son.</a:t>
            </a:r>
            <a:endParaRPr lang="es-MX" dirty="0"/>
          </a:p>
        </p:txBody>
      </p:sp>
      <p:pic>
        <p:nvPicPr>
          <p:cNvPr id="9220" name="Picture 4" descr="Sí, hay un límite de amigos que puedes tener al mismo tiempo | GQ">
            <a:extLst>
              <a:ext uri="{FF2B5EF4-FFF2-40B4-BE49-F238E27FC236}">
                <a16:creationId xmlns:a16="http://schemas.microsoft.com/office/drawing/2014/main" xmlns="" id="{C562C839-A1CD-975A-8D7E-B3809412F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6" r="17340"/>
          <a:stretch/>
        </p:blipFill>
        <p:spPr bwMode="auto">
          <a:xfrm>
            <a:off x="1097280" y="2108201"/>
            <a:ext cx="3857626" cy="366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3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50B924C-8A5D-3011-47F3-FA15D5AAE24F}"/>
              </a:ext>
            </a:extLst>
          </p:cNvPr>
          <p:cNvSpPr>
            <a:spLocks noGrp="1"/>
          </p:cNvSpPr>
          <p:nvPr>
            <p:ph type="title"/>
          </p:nvPr>
        </p:nvSpPr>
        <p:spPr/>
        <p:txBody>
          <a:bodyPr/>
          <a:lstStyle/>
          <a:p>
            <a:r>
              <a:rPr lang="es-MX" dirty="0"/>
              <a:t>Eros</a:t>
            </a:r>
          </a:p>
        </p:txBody>
      </p:sp>
      <p:sp>
        <p:nvSpPr>
          <p:cNvPr id="6" name="Marcador de contenido 5">
            <a:extLst>
              <a:ext uri="{FF2B5EF4-FFF2-40B4-BE49-F238E27FC236}">
                <a16:creationId xmlns:a16="http://schemas.microsoft.com/office/drawing/2014/main" xmlns="" id="{044104CE-12BD-4B18-B7F7-0C86F2A41ABA}"/>
              </a:ext>
            </a:extLst>
          </p:cNvPr>
          <p:cNvSpPr>
            <a:spLocks noGrp="1"/>
          </p:cNvSpPr>
          <p:nvPr>
            <p:ph idx="1"/>
          </p:nvPr>
        </p:nvSpPr>
        <p:spPr>
          <a:xfrm>
            <a:off x="5467350" y="2108201"/>
            <a:ext cx="5688330" cy="3760891"/>
          </a:xfrm>
        </p:spPr>
        <p:txBody>
          <a:bodyPr/>
          <a:lstStyle/>
          <a:p>
            <a:r>
              <a:rPr lang="es-MX" dirty="0"/>
              <a:t>A lo que llamamos estar enamorado. La sexualidad(venus) puede actuar con o sin eros. El eros es un consecuencia tardía de Venus. El eros hace que un hombre desee a una mujer en articular, un deseo por su persona más que por el placer que ella pueda proporcionarle. </a:t>
            </a:r>
          </a:p>
        </p:txBody>
      </p:sp>
      <p:pic>
        <p:nvPicPr>
          <p:cNvPr id="10242" name="Picture 2" descr="Las múltiples caras del amor: ¿cuánto dura la pasión? - Infobae">
            <a:extLst>
              <a:ext uri="{FF2B5EF4-FFF2-40B4-BE49-F238E27FC236}">
                <a16:creationId xmlns:a16="http://schemas.microsoft.com/office/drawing/2014/main" xmlns="" id="{23094261-B3A8-9541-7594-5462F6DB0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76" r="11950"/>
          <a:stretch/>
        </p:blipFill>
        <p:spPr bwMode="auto">
          <a:xfrm>
            <a:off x="1183005" y="2108201"/>
            <a:ext cx="3909479" cy="36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9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550B924C-8A5D-3011-47F3-FA15D5AAE24F}"/>
              </a:ext>
            </a:extLst>
          </p:cNvPr>
          <p:cNvSpPr>
            <a:spLocks noGrp="1"/>
          </p:cNvSpPr>
          <p:nvPr>
            <p:ph type="title"/>
          </p:nvPr>
        </p:nvSpPr>
        <p:spPr/>
        <p:txBody>
          <a:bodyPr/>
          <a:lstStyle/>
          <a:p>
            <a:r>
              <a:rPr lang="es-MX" dirty="0"/>
              <a:t>Caridad</a:t>
            </a:r>
          </a:p>
        </p:txBody>
      </p:sp>
      <p:sp>
        <p:nvSpPr>
          <p:cNvPr id="6" name="Marcador de contenido 5">
            <a:extLst>
              <a:ext uri="{FF2B5EF4-FFF2-40B4-BE49-F238E27FC236}">
                <a16:creationId xmlns:a16="http://schemas.microsoft.com/office/drawing/2014/main" xmlns="" id="{044104CE-12BD-4B18-B7F7-0C86F2A41ABA}"/>
              </a:ext>
            </a:extLst>
          </p:cNvPr>
          <p:cNvSpPr>
            <a:spLocks noGrp="1"/>
          </p:cNvSpPr>
          <p:nvPr>
            <p:ph idx="1"/>
          </p:nvPr>
        </p:nvSpPr>
        <p:spPr>
          <a:xfrm>
            <a:off x="5467350" y="2108201"/>
            <a:ext cx="5688330" cy="3760891"/>
          </a:xfrm>
        </p:spPr>
        <p:txBody>
          <a:bodyPr/>
          <a:lstStyle/>
          <a:p>
            <a:r>
              <a:rPr lang="es-MX" dirty="0"/>
              <a:t>Lewis establece que los amores naturales no son suficientes, pero el amor de Dios ayuda a estabilizar todos los tipos de amores ya mencionados y tener una vida plena. Con este tipo de amor, Dios de la capacidad de amarse a sí mismo. El amor divino no reemplaza al amor natural, </a:t>
            </a:r>
            <a:r>
              <a:rPr lang="es-ES" dirty="0"/>
              <a:t>los amores naturales están llamados a ser manifestaciones de la caridad, permaneciendo al mismo tiempo como los amores naturales que fueron. </a:t>
            </a:r>
            <a:endParaRPr lang="es-MX" dirty="0"/>
          </a:p>
        </p:txBody>
      </p:sp>
      <p:pic>
        <p:nvPicPr>
          <p:cNvPr id="11266" name="Picture 2">
            <a:extLst>
              <a:ext uri="{FF2B5EF4-FFF2-40B4-BE49-F238E27FC236}">
                <a16:creationId xmlns:a16="http://schemas.microsoft.com/office/drawing/2014/main" xmlns="" id="{B759D03E-17EE-BBA6-F17E-EFBA01F6E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025690"/>
            <a:ext cx="4087940" cy="367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D00F3BF-769A-917C-8F8C-EB81F461442A}"/>
              </a:ext>
            </a:extLst>
          </p:cNvPr>
          <p:cNvSpPr>
            <a:spLocks noGrp="1"/>
          </p:cNvSpPr>
          <p:nvPr>
            <p:ph type="title"/>
          </p:nvPr>
        </p:nvSpPr>
        <p:spPr/>
        <p:txBody>
          <a:bodyPr/>
          <a:lstStyle/>
          <a:p>
            <a:r>
              <a:rPr lang="es-MX" dirty="0"/>
              <a:t>La educación personalizada según García Hoz</a:t>
            </a:r>
          </a:p>
        </p:txBody>
      </p:sp>
      <p:sp>
        <p:nvSpPr>
          <p:cNvPr id="6" name="Marcador de texto 5">
            <a:extLst>
              <a:ext uri="{FF2B5EF4-FFF2-40B4-BE49-F238E27FC236}">
                <a16:creationId xmlns:a16="http://schemas.microsoft.com/office/drawing/2014/main" xmlns="" id="{91DED30C-CE9C-2F70-8C51-ED04B5CB8773}"/>
              </a:ext>
            </a:extLst>
          </p:cNvPr>
          <p:cNvSpPr>
            <a:spLocks noGrp="1"/>
          </p:cNvSpPr>
          <p:nvPr>
            <p:ph type="body" idx="1"/>
          </p:nvPr>
        </p:nvSpPr>
        <p:spPr/>
        <p:txBody>
          <a:bodyPr>
            <a:normAutofit fontScale="62500" lnSpcReduction="20000"/>
          </a:bodyPr>
          <a:lstStyle/>
          <a:p>
            <a:r>
              <a:rPr lang="es-MX" dirty="0"/>
              <a:t>Pérez Guerrero, J. &amp; </a:t>
            </a:r>
            <a:r>
              <a:rPr lang="es-MX" dirty="0" err="1"/>
              <a:t>Ahedo</a:t>
            </a:r>
            <a:r>
              <a:rPr lang="es-MX" dirty="0"/>
              <a:t> Ruiz, J. A. (2019). La educación personalizada según García Hoz. </a:t>
            </a:r>
            <a:r>
              <a:rPr lang="es-MX" i="1" dirty="0"/>
              <a:t>Revista Complutense de Educación, 31</a:t>
            </a:r>
            <a:r>
              <a:rPr lang="es-MX" dirty="0"/>
              <a:t>(2), 153-161. Obtenido de https://revistas.ucm.es/index.php/RCED/article/view/61992/4564456553086</a:t>
            </a:r>
            <a:endParaRPr lang="en-US" dirty="0"/>
          </a:p>
        </p:txBody>
      </p:sp>
    </p:spTree>
    <p:extLst>
      <p:ext uri="{BB962C8B-B14F-4D97-AF65-F5344CB8AC3E}">
        <p14:creationId xmlns:p14="http://schemas.microsoft.com/office/powerpoint/2010/main" val="336708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0B19394-CFEF-A652-C6B9-3A004737FF8A}"/>
              </a:ext>
            </a:extLst>
          </p:cNvPr>
          <p:cNvSpPr>
            <a:spLocks noGrp="1"/>
          </p:cNvSpPr>
          <p:nvPr>
            <p:ph type="title"/>
          </p:nvPr>
        </p:nvSpPr>
        <p:spPr>
          <a:xfrm>
            <a:off x="1097280" y="286603"/>
            <a:ext cx="10058400" cy="1450757"/>
          </a:xfrm>
        </p:spPr>
        <p:txBody>
          <a:bodyPr anchor="b">
            <a:normAutofit/>
          </a:bodyPr>
          <a:lstStyle/>
          <a:p>
            <a:r>
              <a:rPr lang="es-MX" dirty="0"/>
              <a:t>Introducción</a:t>
            </a:r>
          </a:p>
        </p:txBody>
      </p:sp>
      <p:sp>
        <p:nvSpPr>
          <p:cNvPr id="5" name="Marcador de contenido 4">
            <a:extLst>
              <a:ext uri="{FF2B5EF4-FFF2-40B4-BE49-F238E27FC236}">
                <a16:creationId xmlns:a16="http://schemas.microsoft.com/office/drawing/2014/main" xmlns="" id="{6DFFF17D-6412-F4DE-C7CF-D89F4E0EAC5B}"/>
              </a:ext>
            </a:extLst>
          </p:cNvPr>
          <p:cNvSpPr>
            <a:spLocks noGrp="1"/>
          </p:cNvSpPr>
          <p:nvPr>
            <p:ph sz="half" idx="1"/>
          </p:nvPr>
        </p:nvSpPr>
        <p:spPr>
          <a:xfrm>
            <a:off x="1097279" y="2120900"/>
            <a:ext cx="6097847" cy="3889375"/>
          </a:xfrm>
        </p:spPr>
        <p:txBody>
          <a:bodyPr>
            <a:normAutofit lnSpcReduction="10000"/>
          </a:bodyPr>
          <a:lstStyle/>
          <a:p>
            <a:pPr>
              <a:lnSpc>
                <a:spcPct val="100000"/>
              </a:lnSpc>
            </a:pPr>
            <a:r>
              <a:rPr lang="es-MX" sz="1700" dirty="0"/>
              <a:t>La educación personalizada para García Hoz no es enfocar el proceso a las diferencias individuales de cada persona, sino que es reorientar el proceso educativo hacia el concepto de la persona (tanto del alumno, como del docente). Los riesgos del individualismo se esquivan situando el foco en el grupo, considerándolo como una comunidad de aprendizaje. Los alumnos no son “pasajeros” en el aula, sino que son una “tripulación”.</a:t>
            </a:r>
          </a:p>
          <a:p>
            <a:pPr>
              <a:lnSpc>
                <a:spcPct val="100000"/>
              </a:lnSpc>
            </a:pPr>
            <a:r>
              <a:rPr lang="es-MX" sz="1700" dirty="0"/>
              <a:t>Un proceso educativo con base a la persona no busca un fin más allá que el bien o la perfección de la persona. Según García Hoz, unido al carácter personal hay una serie de </a:t>
            </a:r>
            <a:r>
              <a:rPr lang="es-MX" sz="1700" i="1" dirty="0"/>
              <a:t>notas </a:t>
            </a:r>
            <a:r>
              <a:rPr lang="es-MX" sz="1700" dirty="0"/>
              <a:t>que pueden ser objeto de desarrollo (</a:t>
            </a:r>
            <a:r>
              <a:rPr lang="es-ES" sz="1700" dirty="0"/>
              <a:t>singularidad, la apertura y la autonomía). Además de dignidad y el ser principio de actividad intencional, que vienen implícitas en las notas.</a:t>
            </a:r>
            <a:r>
              <a:rPr lang="es-MX" sz="1700" dirty="0"/>
              <a:t> </a:t>
            </a:r>
            <a:endParaRPr lang="es-MX" sz="1700" i="1" dirty="0"/>
          </a:p>
        </p:txBody>
      </p:sp>
      <p:pic>
        <p:nvPicPr>
          <p:cNvPr id="1026" name="Picture 2" descr="Alumno Participando | La participación de los alumnos enriqu… | Flickr">
            <a:extLst>
              <a:ext uri="{FF2B5EF4-FFF2-40B4-BE49-F238E27FC236}">
                <a16:creationId xmlns:a16="http://schemas.microsoft.com/office/drawing/2014/main" xmlns="" id="{AA49F23A-A3CB-1B9F-2308-0CD40D632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66" r="5498" b="1"/>
          <a:stretch/>
        </p:blipFill>
        <p:spPr bwMode="auto">
          <a:xfrm>
            <a:off x="7389163" y="2290617"/>
            <a:ext cx="3766517" cy="304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42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BA576D26-2A03-2F12-36F3-201AF17CF13C}"/>
              </a:ext>
            </a:extLst>
          </p:cNvPr>
          <p:cNvSpPr>
            <a:spLocks noGrp="1"/>
          </p:cNvSpPr>
          <p:nvPr>
            <p:ph type="title"/>
          </p:nvPr>
        </p:nvSpPr>
        <p:spPr/>
        <p:txBody>
          <a:bodyPr/>
          <a:lstStyle/>
          <a:p>
            <a:r>
              <a:rPr lang="es-ES" dirty="0"/>
              <a:t>1. Singularidad: la irreductibilidad de las personas</a:t>
            </a:r>
            <a:endParaRPr lang="es-MX" dirty="0"/>
          </a:p>
        </p:txBody>
      </p:sp>
      <p:sp>
        <p:nvSpPr>
          <p:cNvPr id="6" name="Marcador de contenido 5">
            <a:extLst>
              <a:ext uri="{FF2B5EF4-FFF2-40B4-BE49-F238E27FC236}">
                <a16:creationId xmlns:a16="http://schemas.microsoft.com/office/drawing/2014/main" xmlns="" id="{C10EFDAC-9E25-B763-347B-0A60147EE6C9}"/>
              </a:ext>
            </a:extLst>
          </p:cNvPr>
          <p:cNvSpPr>
            <a:spLocks noGrp="1"/>
          </p:cNvSpPr>
          <p:nvPr>
            <p:ph idx="1"/>
          </p:nvPr>
        </p:nvSpPr>
        <p:spPr>
          <a:xfrm>
            <a:off x="1097280" y="2108201"/>
            <a:ext cx="5865495" cy="3760891"/>
          </a:xfrm>
        </p:spPr>
        <p:txBody>
          <a:bodyPr>
            <a:normAutofit lnSpcReduction="10000"/>
          </a:bodyPr>
          <a:lstStyle/>
          <a:p>
            <a:r>
              <a:rPr lang="es-MX" dirty="0"/>
              <a:t>Cada persona es diferente, ser persona es ser irreductible a lo común, cada persona es una excepción. Considerar a la persona no solo es destacarla de un fondo anónimo, sino que sumarla a la comunidad de personas.</a:t>
            </a:r>
          </a:p>
          <a:p>
            <a:r>
              <a:rPr lang="es-MX" dirty="0"/>
              <a:t>Un trato despersonalizado de un docente, sería tratar a un alumno como si fuera uno más del montón, una especie más de la clase “alumno”. La persona tiende a ser obviada en la enseñanza. </a:t>
            </a:r>
            <a:r>
              <a:rPr lang="es-ES" dirty="0"/>
              <a:t>educar personalmente implica que el que educa acepte a cada una de las personas a quienes educa como un quién distinto</a:t>
            </a:r>
            <a:r>
              <a:rPr lang="es-MX" dirty="0"/>
              <a:t> </a:t>
            </a:r>
          </a:p>
        </p:txBody>
      </p:sp>
      <p:pic>
        <p:nvPicPr>
          <p:cNvPr id="2050" name="Picture 2" descr="No trates a tus clientes como iguales | Julio Lozoya">
            <a:extLst>
              <a:ext uri="{FF2B5EF4-FFF2-40B4-BE49-F238E27FC236}">
                <a16:creationId xmlns:a16="http://schemas.microsoft.com/office/drawing/2014/main" xmlns="" id="{302E315B-C7CE-9730-1E0B-64C6C4DB9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72" r="19141"/>
          <a:stretch/>
        </p:blipFill>
        <p:spPr bwMode="auto">
          <a:xfrm>
            <a:off x="7393305" y="2168396"/>
            <a:ext cx="3762375" cy="370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8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2D48D1-D306-3633-0DB9-F48CC63E4D47}"/>
              </a:ext>
            </a:extLst>
          </p:cNvPr>
          <p:cNvSpPr>
            <a:spLocks noGrp="1"/>
          </p:cNvSpPr>
          <p:nvPr>
            <p:ph type="title"/>
          </p:nvPr>
        </p:nvSpPr>
        <p:spPr/>
        <p:txBody>
          <a:bodyPr/>
          <a:lstStyle/>
          <a:p>
            <a:r>
              <a:rPr lang="es-MX" dirty="0"/>
              <a:t>2. Apertura: Intimidad y manifestación</a:t>
            </a:r>
          </a:p>
        </p:txBody>
      </p:sp>
      <p:sp>
        <p:nvSpPr>
          <p:cNvPr id="3" name="Marcador de contenido 2">
            <a:extLst>
              <a:ext uri="{FF2B5EF4-FFF2-40B4-BE49-F238E27FC236}">
                <a16:creationId xmlns:a16="http://schemas.microsoft.com/office/drawing/2014/main" xmlns="" id="{E7BDCFC6-73C6-82A5-28B9-74ADF58FEBB7}"/>
              </a:ext>
            </a:extLst>
          </p:cNvPr>
          <p:cNvSpPr>
            <a:spLocks noGrp="1"/>
          </p:cNvSpPr>
          <p:nvPr>
            <p:ph idx="1"/>
          </p:nvPr>
        </p:nvSpPr>
        <p:spPr>
          <a:xfrm>
            <a:off x="1097281" y="2108201"/>
            <a:ext cx="6227444" cy="3760891"/>
          </a:xfrm>
        </p:spPr>
        <p:txBody>
          <a:bodyPr>
            <a:normAutofit fontScale="92500" lnSpcReduction="10000"/>
          </a:bodyPr>
          <a:lstStyle/>
          <a:p>
            <a:r>
              <a:rPr lang="es-MX" dirty="0"/>
              <a:t>La persona se conoce a si misma desde dentro, de una forma </a:t>
            </a:r>
            <a:r>
              <a:rPr lang="es-MX" b="1" dirty="0"/>
              <a:t>íntima</a:t>
            </a:r>
            <a:r>
              <a:rPr lang="es-MX" dirty="0"/>
              <a:t>. De igual manera, la persona </a:t>
            </a:r>
            <a:r>
              <a:rPr lang="es-ES" dirty="0"/>
              <a:t>también abierta hacia fuera, hacia la realidad que quiere y conoce, y que es ajena o exterior a ella, esta apertura a la realidad exterior, la persona se </a:t>
            </a:r>
            <a:r>
              <a:rPr lang="es-ES" b="1" dirty="0"/>
              <a:t>manifiesta. </a:t>
            </a:r>
            <a:r>
              <a:rPr lang="es-ES" dirty="0"/>
              <a:t>La persona se manifiesta subordinando su comportamiento a su libertad.</a:t>
            </a:r>
          </a:p>
          <a:p>
            <a:r>
              <a:rPr lang="es-MX" dirty="0"/>
              <a:t>La educación personalizada no busca que los estudiantes adquieran competencias con fin ulterior al de la persona. Que la persona pueda auto conducir su comportamiento permite que e</a:t>
            </a:r>
            <a:r>
              <a:rPr lang="es-ES" dirty="0"/>
              <a:t>l sujeto vaya alcanzando gradualmente capacidad para dirigir su vida</a:t>
            </a:r>
            <a:r>
              <a:rPr lang="es-MX" dirty="0"/>
              <a:t>. </a:t>
            </a:r>
            <a:r>
              <a:rPr lang="es-ES" dirty="0"/>
              <a:t>A través de la educación, convierte el trabajo del aprendizaje “en un elemento de formación personal”.</a:t>
            </a:r>
            <a:endParaRPr lang="es-MX" dirty="0"/>
          </a:p>
        </p:txBody>
      </p:sp>
      <p:pic>
        <p:nvPicPr>
          <p:cNvPr id="3074" name="Picture 2" descr="Valores: Libertad">
            <a:extLst>
              <a:ext uri="{FF2B5EF4-FFF2-40B4-BE49-F238E27FC236}">
                <a16:creationId xmlns:a16="http://schemas.microsoft.com/office/drawing/2014/main" xmlns="" id="{3731E278-1B3F-194A-6643-E7F5429DD4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50" r="22500"/>
          <a:stretch/>
        </p:blipFill>
        <p:spPr bwMode="auto">
          <a:xfrm>
            <a:off x="7446663" y="2209799"/>
            <a:ext cx="3830938" cy="332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3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164DC1-2B9F-819F-8366-D852A0F0BB65}"/>
              </a:ext>
            </a:extLst>
          </p:cNvPr>
          <p:cNvSpPr>
            <a:spLocks noGrp="1"/>
          </p:cNvSpPr>
          <p:nvPr>
            <p:ph type="title"/>
          </p:nvPr>
        </p:nvSpPr>
        <p:spPr/>
        <p:txBody>
          <a:bodyPr/>
          <a:lstStyle/>
          <a:p>
            <a:r>
              <a:rPr lang="es-MX" dirty="0"/>
              <a:t>Relación educativa y personal</a:t>
            </a:r>
          </a:p>
        </p:txBody>
      </p:sp>
      <p:sp>
        <p:nvSpPr>
          <p:cNvPr id="3" name="Marcador de contenido 2">
            <a:extLst>
              <a:ext uri="{FF2B5EF4-FFF2-40B4-BE49-F238E27FC236}">
                <a16:creationId xmlns:a16="http://schemas.microsoft.com/office/drawing/2014/main" xmlns="" id="{015CC816-87DB-86A5-7854-6198C616076D}"/>
              </a:ext>
            </a:extLst>
          </p:cNvPr>
          <p:cNvSpPr>
            <a:spLocks noGrp="1"/>
          </p:cNvSpPr>
          <p:nvPr>
            <p:ph idx="1"/>
          </p:nvPr>
        </p:nvSpPr>
        <p:spPr/>
        <p:txBody>
          <a:bodyPr/>
          <a:lstStyle/>
          <a:p>
            <a:r>
              <a:rPr lang="es-MX" dirty="0"/>
              <a:t>La educación personalizada exige al profesor ser él mismo y tratar con cada alumno como es él mismo, y así disfrutar de una relación más profunda entre alguien que da ordenes y alguien que las obedece, se busca una relación que trasciende a las relaciones puramente profesionales. Uno de los requisitos de este tipo de educación es crear </a:t>
            </a:r>
            <a:r>
              <a:rPr lang="es-ES" dirty="0"/>
              <a:t>un ambiente adecuado, acogedor, convivencial. </a:t>
            </a:r>
          </a:p>
          <a:p>
            <a:r>
              <a:rPr lang="es-ES" dirty="0"/>
              <a:t>Existe cierta tensión en la educación entre dos fuerzas, la de alcanzar los fines educativos mediante una actitud objetivamente determinada (eros) y la representada por la relación yo-tú, por el encuentro personal (ágape). La solución a esta tensión es dirigir la educación en función de la persona y esta como último fin, se deben eliminar aquellas intenciones o propósitos que consideren al alumno como puro medio</a:t>
            </a:r>
            <a:endParaRPr lang="es-MX" dirty="0"/>
          </a:p>
        </p:txBody>
      </p:sp>
    </p:spTree>
    <p:extLst>
      <p:ext uri="{BB962C8B-B14F-4D97-AF65-F5344CB8AC3E}">
        <p14:creationId xmlns:p14="http://schemas.microsoft.com/office/powerpoint/2010/main" val="428186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F1D6DE-6D93-C73C-74F6-EDD870F072AE}"/>
              </a:ext>
            </a:extLst>
          </p:cNvPr>
          <p:cNvSpPr>
            <a:spLocks noGrp="1"/>
          </p:cNvSpPr>
          <p:nvPr>
            <p:ph type="title"/>
          </p:nvPr>
        </p:nvSpPr>
        <p:spPr/>
        <p:txBody>
          <a:bodyPr/>
          <a:lstStyle/>
          <a:p>
            <a:r>
              <a:rPr lang="es-MX" dirty="0"/>
              <a:t>Perfeccionamiento educativo personal</a:t>
            </a:r>
          </a:p>
        </p:txBody>
      </p:sp>
      <p:sp>
        <p:nvSpPr>
          <p:cNvPr id="3" name="Marcador de contenido 2">
            <a:extLst>
              <a:ext uri="{FF2B5EF4-FFF2-40B4-BE49-F238E27FC236}">
                <a16:creationId xmlns:a16="http://schemas.microsoft.com/office/drawing/2014/main" xmlns="" id="{A271C8D9-69F9-621A-4BFF-2709C2848018}"/>
              </a:ext>
            </a:extLst>
          </p:cNvPr>
          <p:cNvSpPr>
            <a:spLocks noGrp="1"/>
          </p:cNvSpPr>
          <p:nvPr>
            <p:ph idx="1"/>
          </p:nvPr>
        </p:nvSpPr>
        <p:spPr>
          <a:xfrm>
            <a:off x="1097280" y="2108201"/>
            <a:ext cx="6254865" cy="3760891"/>
          </a:xfrm>
        </p:spPr>
        <p:txBody>
          <a:bodyPr>
            <a:normAutofit fontScale="92500" lnSpcReduction="10000"/>
          </a:bodyPr>
          <a:lstStyle/>
          <a:p>
            <a:r>
              <a:rPr lang="es-MX" dirty="0"/>
              <a:t>La educación personalizada </a:t>
            </a:r>
            <a:r>
              <a:rPr lang="es-ES" dirty="0"/>
              <a:t>busca que pueda dirigir su propia vida de modo que su vida sea verdaderamente su vida, su proyecto, y su libertad se haga práctica o efectiva en el mundo. La educación es un proceso de estímulo y ayuda social, en la vida de cada persona para que sea capaz de autogobernarse y decidir de forma autónoma y responsable.</a:t>
            </a:r>
          </a:p>
          <a:p>
            <a:r>
              <a:rPr lang="es-ES" dirty="0"/>
              <a:t>Que el alguien mejore o se perfeccione como persona significa que incremente su aportación libre a la vida que ha recibido. Al conseguir que una capacidad natural de más de sí, se manifiesta la persona, el </a:t>
            </a:r>
            <a:r>
              <a:rPr lang="es-ES" i="1" dirty="0"/>
              <a:t>ser libre</a:t>
            </a:r>
            <a:r>
              <a:rPr lang="es-ES" dirty="0"/>
              <a:t>. El valor personal perseguido por la educación personalizada es añadir algo libremente aportado a lo pasivamente constituido.</a:t>
            </a:r>
            <a:endParaRPr lang="es-MX" dirty="0"/>
          </a:p>
        </p:txBody>
      </p:sp>
      <p:pic>
        <p:nvPicPr>
          <p:cNvPr id="5122" name="Picture 2" descr="La relación profesor-alumno en el aula – Entre Educadores">
            <a:extLst>
              <a:ext uri="{FF2B5EF4-FFF2-40B4-BE49-F238E27FC236}">
                <a16:creationId xmlns:a16="http://schemas.microsoft.com/office/drawing/2014/main" xmlns="" id="{940A864B-C36F-444E-233F-E6E0C0A10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46" r="14448"/>
          <a:stretch/>
        </p:blipFill>
        <p:spPr bwMode="auto">
          <a:xfrm>
            <a:off x="7456568" y="2032001"/>
            <a:ext cx="3699112" cy="376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35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D00F3BF-769A-917C-8F8C-EB81F461442A}"/>
              </a:ext>
            </a:extLst>
          </p:cNvPr>
          <p:cNvSpPr>
            <a:spLocks noGrp="1"/>
          </p:cNvSpPr>
          <p:nvPr>
            <p:ph type="title"/>
          </p:nvPr>
        </p:nvSpPr>
        <p:spPr/>
        <p:txBody>
          <a:bodyPr/>
          <a:lstStyle/>
          <a:p>
            <a:r>
              <a:rPr lang="es-MX" dirty="0"/>
              <a:t>Los cuatro amores</a:t>
            </a:r>
          </a:p>
        </p:txBody>
      </p:sp>
      <p:sp>
        <p:nvSpPr>
          <p:cNvPr id="6" name="Marcador de texto 5">
            <a:extLst>
              <a:ext uri="{FF2B5EF4-FFF2-40B4-BE49-F238E27FC236}">
                <a16:creationId xmlns:a16="http://schemas.microsoft.com/office/drawing/2014/main" xmlns="" id="{91DED30C-CE9C-2F70-8C51-ED04B5CB8773}"/>
              </a:ext>
            </a:extLst>
          </p:cNvPr>
          <p:cNvSpPr>
            <a:spLocks noGrp="1"/>
          </p:cNvSpPr>
          <p:nvPr>
            <p:ph type="body" idx="1"/>
          </p:nvPr>
        </p:nvSpPr>
        <p:spPr/>
        <p:txBody>
          <a:bodyPr>
            <a:normAutofit fontScale="77500" lnSpcReduction="20000"/>
          </a:bodyPr>
          <a:lstStyle/>
          <a:p>
            <a:r>
              <a:rPr lang="es-MX" dirty="0"/>
              <a:t>Lewis, C. S. (2006). </a:t>
            </a:r>
            <a:r>
              <a:rPr lang="es-MX" i="1" dirty="0"/>
              <a:t>Los cuatro amores.</a:t>
            </a:r>
            <a:r>
              <a:rPr lang="es-MX" dirty="0"/>
              <a:t> </a:t>
            </a:r>
            <a:r>
              <a:rPr lang="en-US" dirty="0"/>
              <a:t>(P. A. Urbina, </a:t>
            </a:r>
            <a:r>
              <a:rPr lang="en-US" dirty="0" err="1"/>
              <a:t>Trad</a:t>
            </a:r>
            <a:r>
              <a:rPr lang="en-US" dirty="0"/>
              <a:t>.) New York: </a:t>
            </a:r>
            <a:r>
              <a:rPr lang="en-US" dirty="0" err="1"/>
              <a:t>Haper</a:t>
            </a:r>
            <a:r>
              <a:rPr lang="en-US" dirty="0"/>
              <a:t> Collins Publishers. </a:t>
            </a:r>
            <a:r>
              <a:rPr lang="es-MX" dirty="0"/>
              <a:t>Obtenido de http://www.robertoalmada.com/blog/wp-content/uploads/2016/02/Los-Cuatro-Amores.pdf</a:t>
            </a:r>
            <a:endParaRPr lang="en-US" dirty="0"/>
          </a:p>
        </p:txBody>
      </p:sp>
    </p:spTree>
    <p:extLst>
      <p:ext uri="{BB962C8B-B14F-4D97-AF65-F5344CB8AC3E}">
        <p14:creationId xmlns:p14="http://schemas.microsoft.com/office/powerpoint/2010/main" val="246010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ECE2A5B-CEA6-73F2-C814-1200B07D2017}"/>
              </a:ext>
            </a:extLst>
          </p:cNvPr>
          <p:cNvSpPr>
            <a:spLocks noGrp="1"/>
          </p:cNvSpPr>
          <p:nvPr>
            <p:ph type="title"/>
          </p:nvPr>
        </p:nvSpPr>
        <p:spPr/>
        <p:txBody>
          <a:bodyPr/>
          <a:lstStyle/>
          <a:p>
            <a:r>
              <a:rPr lang="es-MX" dirty="0"/>
              <a:t>Tipos de amor fundamentales</a:t>
            </a:r>
          </a:p>
        </p:txBody>
      </p:sp>
      <p:sp>
        <p:nvSpPr>
          <p:cNvPr id="5" name="Marcador de texto 4">
            <a:extLst>
              <a:ext uri="{FF2B5EF4-FFF2-40B4-BE49-F238E27FC236}">
                <a16:creationId xmlns:a16="http://schemas.microsoft.com/office/drawing/2014/main" xmlns="" id="{CEBD66E7-61B7-D690-75C7-B8A10D022A41}"/>
              </a:ext>
            </a:extLst>
          </p:cNvPr>
          <p:cNvSpPr>
            <a:spLocks noGrp="1"/>
          </p:cNvSpPr>
          <p:nvPr>
            <p:ph type="body" idx="1"/>
          </p:nvPr>
        </p:nvSpPr>
        <p:spPr>
          <a:xfrm>
            <a:off x="1097280" y="2057400"/>
            <a:ext cx="4639736" cy="353291"/>
          </a:xfrm>
        </p:spPr>
        <p:txBody>
          <a:bodyPr>
            <a:normAutofit fontScale="92500" lnSpcReduction="20000"/>
          </a:bodyPr>
          <a:lstStyle/>
          <a:p>
            <a:r>
              <a:rPr lang="es-MX" dirty="0"/>
              <a:t>Amor-dádiva</a:t>
            </a:r>
          </a:p>
        </p:txBody>
      </p:sp>
      <p:sp>
        <p:nvSpPr>
          <p:cNvPr id="6" name="Marcador de contenido 5">
            <a:extLst>
              <a:ext uri="{FF2B5EF4-FFF2-40B4-BE49-F238E27FC236}">
                <a16:creationId xmlns:a16="http://schemas.microsoft.com/office/drawing/2014/main" xmlns="" id="{3CFE5C08-BBE4-C0B0-E934-48473E364DB7}"/>
              </a:ext>
            </a:extLst>
          </p:cNvPr>
          <p:cNvSpPr>
            <a:spLocks noGrp="1"/>
          </p:cNvSpPr>
          <p:nvPr>
            <p:ph sz="half" idx="2"/>
          </p:nvPr>
        </p:nvSpPr>
        <p:spPr>
          <a:xfrm>
            <a:off x="1097280" y="2410692"/>
            <a:ext cx="4639736" cy="3458404"/>
          </a:xfrm>
        </p:spPr>
        <p:txBody>
          <a:bodyPr/>
          <a:lstStyle/>
          <a:p>
            <a:r>
              <a:rPr lang="es-MX" dirty="0"/>
              <a:t>El ejemplo clásico de este tipo de amor es el amor que empuja al hombre a trabajar, hacer planes a futuro y ahorrar para el futuro pensando en el bienestar de su familia, aunque no pueda ver ese bienestar en vida. Es la entrega desinteresada.</a:t>
            </a:r>
          </a:p>
        </p:txBody>
      </p:sp>
      <p:sp>
        <p:nvSpPr>
          <p:cNvPr id="7" name="Marcador de texto 6">
            <a:extLst>
              <a:ext uri="{FF2B5EF4-FFF2-40B4-BE49-F238E27FC236}">
                <a16:creationId xmlns:a16="http://schemas.microsoft.com/office/drawing/2014/main" xmlns="" id="{EF395F49-000F-CEAC-47DE-754293EBD878}"/>
              </a:ext>
            </a:extLst>
          </p:cNvPr>
          <p:cNvSpPr>
            <a:spLocks noGrp="1"/>
          </p:cNvSpPr>
          <p:nvPr>
            <p:ph type="body" sz="quarter" idx="3"/>
          </p:nvPr>
        </p:nvSpPr>
        <p:spPr>
          <a:xfrm>
            <a:off x="6515944" y="2057400"/>
            <a:ext cx="4639736" cy="353291"/>
          </a:xfrm>
        </p:spPr>
        <p:txBody>
          <a:bodyPr>
            <a:normAutofit fontScale="92500" lnSpcReduction="20000"/>
          </a:bodyPr>
          <a:lstStyle/>
          <a:p>
            <a:r>
              <a:rPr lang="es-MX" dirty="0"/>
              <a:t>Amor-necesidad</a:t>
            </a:r>
          </a:p>
        </p:txBody>
      </p:sp>
      <p:sp>
        <p:nvSpPr>
          <p:cNvPr id="8" name="Marcador de contenido 7">
            <a:extLst>
              <a:ext uri="{FF2B5EF4-FFF2-40B4-BE49-F238E27FC236}">
                <a16:creationId xmlns:a16="http://schemas.microsoft.com/office/drawing/2014/main" xmlns="" id="{1B35B2DA-6F44-2DB9-F0D8-7FD9ADC20F90}"/>
              </a:ext>
            </a:extLst>
          </p:cNvPr>
          <p:cNvSpPr>
            <a:spLocks noGrp="1"/>
          </p:cNvSpPr>
          <p:nvPr>
            <p:ph sz="quarter" idx="4"/>
          </p:nvPr>
        </p:nvSpPr>
        <p:spPr>
          <a:xfrm>
            <a:off x="6515944" y="2410691"/>
            <a:ext cx="4639736" cy="3458404"/>
          </a:xfrm>
        </p:spPr>
        <p:txBody>
          <a:bodyPr/>
          <a:lstStyle/>
          <a:p>
            <a:r>
              <a:rPr lang="es-MX" dirty="0"/>
              <a:t>Este tipo es el que lanza </a:t>
            </a:r>
            <a:r>
              <a:rPr lang="es-ES" dirty="0"/>
              <a:t>a un niño solo y asustado a los brazos de su madre</a:t>
            </a:r>
            <a:r>
              <a:rPr lang="es-MX" dirty="0"/>
              <a:t>. Es la entrega interesada por carencia o beneficio.</a:t>
            </a:r>
          </a:p>
        </p:txBody>
      </p:sp>
      <p:pic>
        <p:nvPicPr>
          <p:cNvPr id="6146" name="Picture 2" descr="Madre E Hijo, Madre Abrazando A Su Hijo, Ilustración Vectorial  Ilustraciones Svg, Vectoriales, Clip Art Vectorizado Libre De Derechos.  Image 22066811.">
            <a:extLst>
              <a:ext uri="{FF2B5EF4-FFF2-40B4-BE49-F238E27FC236}">
                <a16:creationId xmlns:a16="http://schemas.microsoft.com/office/drawing/2014/main" xmlns="" id="{11BB6B55-31B5-CEA6-B79C-B1BBE82B4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307" y="3565791"/>
            <a:ext cx="2552547" cy="24702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impsons...do it for her | Simpsons episodes, The simpsons, Simpsons funny">
            <a:extLst>
              <a:ext uri="{FF2B5EF4-FFF2-40B4-BE49-F238E27FC236}">
                <a16:creationId xmlns:a16="http://schemas.microsoft.com/office/drawing/2014/main" xmlns="" id="{AC0760A0-6FAE-BF72-C379-F049A806C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123" y="4402785"/>
            <a:ext cx="2481117" cy="163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5255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_44286010_TF33845126.potx" id="{A6C84917-DE69-4B91-8CA2-1AF8F789DBB0}" vid="{1F0BF53B-DE5D-4D5C-BF51-CC7FCABC0D6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{8618CFB0-69C2-4C8F-A3CE-F0E5F85989E4}tf33845126_win32</Template>
  <TotalTime>391</TotalTime>
  <Words>1148</Words>
  <Application>Microsoft Office PowerPoint</Application>
  <PresentationFormat>Personalizado</PresentationFormat>
  <Paragraphs>37</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1_RetrospectVTI</vt:lpstr>
      <vt:lpstr>Educación para el amor y la libertad </vt:lpstr>
      <vt:lpstr>La educación personalizada según García Hoz</vt:lpstr>
      <vt:lpstr>Introducción</vt:lpstr>
      <vt:lpstr>1. Singularidad: la irreductibilidad de las personas</vt:lpstr>
      <vt:lpstr>2. Apertura: Intimidad y manifestación</vt:lpstr>
      <vt:lpstr>Relación educativa y personal</vt:lpstr>
      <vt:lpstr>Perfeccionamiento educativo personal</vt:lpstr>
      <vt:lpstr>Los cuatro amores</vt:lpstr>
      <vt:lpstr>Tipos de amor fundamentales</vt:lpstr>
      <vt:lpstr>Cuatro tipo de amores</vt:lpstr>
      <vt:lpstr>El afecto (storgé)  </vt:lpstr>
      <vt:lpstr>La amistad</vt:lpstr>
      <vt:lpstr>Eros</vt:lpstr>
      <vt:lpstr>Caridad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Lorem Ipsum</dc:title>
  <dc:creator>Aldo Moreno</dc:creator>
  <cp:lastModifiedBy>Conchis B</cp:lastModifiedBy>
  <cp:revision>4</cp:revision>
  <dcterms:created xsi:type="dcterms:W3CDTF">2022-05-17T18:40:35Z</dcterms:created>
  <dcterms:modified xsi:type="dcterms:W3CDTF">2022-06-29T15:39:23Z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