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93" r:id="rId5"/>
    <p:sldId id="295" r:id="rId6"/>
    <p:sldId id="296" r:id="rId7"/>
    <p:sldId id="297" r:id="rId8"/>
    <p:sldId id="298" r:id="rId9"/>
    <p:sldId id="299" r:id="rId10"/>
    <p:sldId id="300" r:id="rId11"/>
    <p:sldId id="301" r:id="rId12"/>
    <p:sldId id="302"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D53E7-049B-437E-9DB8-EB9933509B47}" v="44" dt="2022-05-19T01:06:3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62" d="100"/>
          <a:sy n="62" d="100"/>
        </p:scale>
        <p:origin x="-102" y="-29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Moreno" userId="098617de9ffcdc7a" providerId="LiveId" clId="{35FD53E7-049B-437E-9DB8-EB9933509B47}"/>
    <pc:docChg chg="undo custSel addSld delSld modSld">
      <pc:chgData name="Aldo Moreno" userId="098617de9ffcdc7a" providerId="LiveId" clId="{35FD53E7-049B-437E-9DB8-EB9933509B47}" dt="2022-05-19T01:06:58.927" v="3036" actId="2696"/>
      <pc:docMkLst>
        <pc:docMk/>
      </pc:docMkLst>
      <pc:sldChg chg="modSp mod">
        <pc:chgData name="Aldo Moreno" userId="098617de9ffcdc7a" providerId="LiveId" clId="{35FD53E7-049B-437E-9DB8-EB9933509B47}" dt="2022-05-19T01:06:47.005" v="3035" actId="27636"/>
        <pc:sldMkLst>
          <pc:docMk/>
          <pc:sldMk cId="4269681522" sldId="293"/>
        </pc:sldMkLst>
        <pc:spChg chg="mod">
          <ac:chgData name="Aldo Moreno" userId="098617de9ffcdc7a" providerId="LiveId" clId="{35FD53E7-049B-437E-9DB8-EB9933509B47}" dt="2022-05-19T01:06:43.089" v="3033" actId="404"/>
          <ac:spMkLst>
            <pc:docMk/>
            <pc:sldMk cId="4269681522" sldId="293"/>
            <ac:spMk id="2" creationId="{18C3B467-088C-4F3D-A9A7-105C4E1E20CD}"/>
          </ac:spMkLst>
        </pc:spChg>
        <pc:spChg chg="mod">
          <ac:chgData name="Aldo Moreno" userId="098617de9ffcdc7a" providerId="LiveId" clId="{35FD53E7-049B-437E-9DB8-EB9933509B47}" dt="2022-05-19T01:06:47.005" v="3035" actId="27636"/>
          <ac:spMkLst>
            <pc:docMk/>
            <pc:sldMk cId="4269681522" sldId="293"/>
            <ac:spMk id="3" creationId="{C8722DDC-8EEE-4A06-8DFE-B44871EAA2CF}"/>
          </ac:spMkLst>
        </pc:spChg>
      </pc:sldChg>
      <pc:sldChg chg="addSp delSp modSp mod setBg modClrScheme chgLayout">
        <pc:chgData name="Aldo Moreno" userId="098617de9ffcdc7a" providerId="LiveId" clId="{35FD53E7-049B-437E-9DB8-EB9933509B47}" dt="2022-05-18T22:04:17.874" v="537" actId="403"/>
        <pc:sldMkLst>
          <pc:docMk/>
          <pc:sldMk cId="2049548788" sldId="295"/>
        </pc:sldMkLst>
        <pc:spChg chg="mod ord">
          <ac:chgData name="Aldo Moreno" userId="098617de9ffcdc7a" providerId="LiveId" clId="{35FD53E7-049B-437E-9DB8-EB9933509B47}" dt="2022-05-18T22:04:12.474" v="534" actId="14100"/>
          <ac:spMkLst>
            <pc:docMk/>
            <pc:sldMk cId="2049548788" sldId="295"/>
            <ac:spMk id="2" creationId="{92C9295F-E638-4F61-AFE2-CF3E40556031}"/>
          </ac:spMkLst>
        </pc:spChg>
        <pc:spChg chg="add mod ord">
          <ac:chgData name="Aldo Moreno" userId="098617de9ffcdc7a" providerId="LiveId" clId="{35FD53E7-049B-437E-9DB8-EB9933509B47}" dt="2022-05-18T22:04:17.874" v="537" actId="403"/>
          <ac:spMkLst>
            <pc:docMk/>
            <pc:sldMk cId="2049548788" sldId="295"/>
            <ac:spMk id="3" creationId="{DC424BD6-F3A9-5BD0-1351-3C579CB6D3D1}"/>
          </ac:spMkLst>
        </pc:spChg>
        <pc:graphicFrameChg chg="del">
          <ac:chgData name="Aldo Moreno" userId="098617de9ffcdc7a" providerId="LiveId" clId="{35FD53E7-049B-437E-9DB8-EB9933509B47}" dt="2022-05-18T21:57:06.775" v="36" actId="478"/>
          <ac:graphicFrameMkLst>
            <pc:docMk/>
            <pc:sldMk cId="2049548788" sldId="295"/>
            <ac:graphicFrameMk id="31" creationId="{613FC9B6-ED9E-4F51-A217-156DA01928CD}"/>
          </ac:graphicFrameMkLst>
        </pc:graphicFrameChg>
        <pc:picChg chg="add mod ord">
          <ac:chgData name="Aldo Moreno" userId="098617de9ffcdc7a" providerId="LiveId" clId="{35FD53E7-049B-437E-9DB8-EB9933509B47}" dt="2022-05-18T22:04:06.189" v="533" actId="26606"/>
          <ac:picMkLst>
            <pc:docMk/>
            <pc:sldMk cId="2049548788" sldId="295"/>
            <ac:picMk id="1026" creationId="{F8C14766-5356-49FA-BB8C-F56E65D192EC}"/>
          </ac:picMkLst>
        </pc:picChg>
      </pc:sldChg>
      <pc:sldChg chg="addSp delSp modSp new mod modClrScheme chgLayout">
        <pc:chgData name="Aldo Moreno" userId="098617de9ffcdc7a" providerId="LiveId" clId="{35FD53E7-049B-437E-9DB8-EB9933509B47}" dt="2022-05-19T01:00:58.213" v="2564" actId="313"/>
        <pc:sldMkLst>
          <pc:docMk/>
          <pc:sldMk cId="3836889566" sldId="296"/>
        </pc:sldMkLst>
        <pc:spChg chg="del mod ord">
          <ac:chgData name="Aldo Moreno" userId="098617de9ffcdc7a" providerId="LiveId" clId="{35FD53E7-049B-437E-9DB8-EB9933509B47}" dt="2022-05-18T22:04:30.327" v="539" actId="700"/>
          <ac:spMkLst>
            <pc:docMk/>
            <pc:sldMk cId="3836889566" sldId="296"/>
            <ac:spMk id="2" creationId="{1C328453-0A8A-B244-57A8-C60DF04B9517}"/>
          </ac:spMkLst>
        </pc:spChg>
        <pc:spChg chg="del mod ord">
          <ac:chgData name="Aldo Moreno" userId="098617de9ffcdc7a" providerId="LiveId" clId="{35FD53E7-049B-437E-9DB8-EB9933509B47}" dt="2022-05-18T22:04:30.327" v="539" actId="700"/>
          <ac:spMkLst>
            <pc:docMk/>
            <pc:sldMk cId="3836889566" sldId="296"/>
            <ac:spMk id="3" creationId="{51DA3FD4-7712-81BE-50B7-42FB3479FD6C}"/>
          </ac:spMkLst>
        </pc:spChg>
        <pc:spChg chg="del">
          <ac:chgData name="Aldo Moreno" userId="098617de9ffcdc7a" providerId="LiveId" clId="{35FD53E7-049B-437E-9DB8-EB9933509B47}" dt="2022-05-18T22:04:30.327" v="539" actId="700"/>
          <ac:spMkLst>
            <pc:docMk/>
            <pc:sldMk cId="3836889566" sldId="296"/>
            <ac:spMk id="4" creationId="{E053D309-BC6E-D4D3-42DF-33C4846BE3BA}"/>
          </ac:spMkLst>
        </pc:spChg>
        <pc:spChg chg="add mod ord">
          <ac:chgData name="Aldo Moreno" userId="098617de9ffcdc7a" providerId="LiveId" clId="{35FD53E7-049B-437E-9DB8-EB9933509B47}" dt="2022-05-19T00:55:13.306" v="2078" actId="113"/>
          <ac:spMkLst>
            <pc:docMk/>
            <pc:sldMk cId="3836889566" sldId="296"/>
            <ac:spMk id="5" creationId="{43578E41-1731-3AC4-1206-F1E260E83B8F}"/>
          </ac:spMkLst>
        </pc:spChg>
        <pc:spChg chg="add del mod ord">
          <ac:chgData name="Aldo Moreno" userId="098617de9ffcdc7a" providerId="LiveId" clId="{35FD53E7-049B-437E-9DB8-EB9933509B47}" dt="2022-05-18T22:06:11.518" v="567" actId="700"/>
          <ac:spMkLst>
            <pc:docMk/>
            <pc:sldMk cId="3836889566" sldId="296"/>
            <ac:spMk id="6" creationId="{A6C2DF44-6202-32CA-2273-D2E00A6DE183}"/>
          </ac:spMkLst>
        </pc:spChg>
        <pc:spChg chg="add mod ord">
          <ac:chgData name="Aldo Moreno" userId="098617de9ffcdc7a" providerId="LiveId" clId="{35FD53E7-049B-437E-9DB8-EB9933509B47}" dt="2022-05-19T01:00:58.213" v="2564" actId="313"/>
          <ac:spMkLst>
            <pc:docMk/>
            <pc:sldMk cId="3836889566" sldId="296"/>
            <ac:spMk id="7" creationId="{9B885977-C01C-8462-63D0-A3682B80CB4B}"/>
          </ac:spMkLst>
        </pc:spChg>
        <pc:spChg chg="add del mod ord">
          <ac:chgData name="Aldo Moreno" userId="098617de9ffcdc7a" providerId="LiveId" clId="{35FD53E7-049B-437E-9DB8-EB9933509B47}" dt="2022-05-19T00:37:20.475" v="799"/>
          <ac:spMkLst>
            <pc:docMk/>
            <pc:sldMk cId="3836889566" sldId="296"/>
            <ac:spMk id="8" creationId="{9AE88AF8-0AB3-C93F-AF9E-102282AB4D52}"/>
          </ac:spMkLst>
        </pc:spChg>
        <pc:picChg chg="add mod">
          <ac:chgData name="Aldo Moreno" userId="098617de9ffcdc7a" providerId="LiveId" clId="{35FD53E7-049B-437E-9DB8-EB9933509B47}" dt="2022-05-19T00:40:36.083" v="800" actId="26606"/>
          <ac:picMkLst>
            <pc:docMk/>
            <pc:sldMk cId="3836889566" sldId="296"/>
            <ac:picMk id="2050" creationId="{8184C491-F3F4-F888-E9F2-22D50044241B}"/>
          </ac:picMkLst>
        </pc:picChg>
      </pc:sldChg>
      <pc:sldChg chg="addSp delSp modSp new mod">
        <pc:chgData name="Aldo Moreno" userId="098617de9ffcdc7a" providerId="LiveId" clId="{35FD53E7-049B-437E-9DB8-EB9933509B47}" dt="2022-05-19T01:05:59.205" v="3023" actId="20577"/>
        <pc:sldMkLst>
          <pc:docMk/>
          <pc:sldMk cId="3787228926" sldId="297"/>
        </pc:sldMkLst>
        <pc:spChg chg="mod">
          <ac:chgData name="Aldo Moreno" userId="098617de9ffcdc7a" providerId="LiveId" clId="{35FD53E7-049B-437E-9DB8-EB9933509B47}" dt="2022-05-19T00:55:16.223" v="2079" actId="113"/>
          <ac:spMkLst>
            <pc:docMk/>
            <pc:sldMk cId="3787228926" sldId="297"/>
            <ac:spMk id="2" creationId="{BF67C24D-BA18-DB7D-692F-16DD56349CC7}"/>
          </ac:spMkLst>
        </pc:spChg>
        <pc:spChg chg="mod ord">
          <ac:chgData name="Aldo Moreno" userId="098617de9ffcdc7a" providerId="LiveId" clId="{35FD53E7-049B-437E-9DB8-EB9933509B47}" dt="2022-05-19T01:05:59.205" v="3023" actId="20577"/>
          <ac:spMkLst>
            <pc:docMk/>
            <pc:sldMk cId="3787228926" sldId="297"/>
            <ac:spMk id="3" creationId="{872D478E-E3F3-77BA-AA82-6668CADE3BCA}"/>
          </ac:spMkLst>
        </pc:spChg>
        <pc:spChg chg="del">
          <ac:chgData name="Aldo Moreno" userId="098617de9ffcdc7a" providerId="LiveId" clId="{35FD53E7-049B-437E-9DB8-EB9933509B47}" dt="2022-05-19T00:43:26.379" v="1013"/>
          <ac:spMkLst>
            <pc:docMk/>
            <pc:sldMk cId="3787228926" sldId="297"/>
            <ac:spMk id="4" creationId="{A33DB9A3-BFDD-F47E-2E87-B9D7000FA404}"/>
          </ac:spMkLst>
        </pc:spChg>
        <pc:picChg chg="add mod">
          <ac:chgData name="Aldo Moreno" userId="098617de9ffcdc7a" providerId="LiveId" clId="{35FD53E7-049B-437E-9DB8-EB9933509B47}" dt="2022-05-19T00:43:29.254" v="1014" actId="26606"/>
          <ac:picMkLst>
            <pc:docMk/>
            <pc:sldMk cId="3787228926" sldId="297"/>
            <ac:picMk id="3074" creationId="{3C5C0E60-9A8C-5DF9-B473-69FA2955975E}"/>
          </ac:picMkLst>
        </pc:picChg>
      </pc:sldChg>
      <pc:sldChg chg="addSp delSp modSp new mod">
        <pc:chgData name="Aldo Moreno" userId="098617de9ffcdc7a" providerId="LiveId" clId="{35FD53E7-049B-437E-9DB8-EB9933509B47}" dt="2022-05-19T00:57:47.615" v="2166" actId="20577"/>
        <pc:sldMkLst>
          <pc:docMk/>
          <pc:sldMk cId="4181450306" sldId="298"/>
        </pc:sldMkLst>
        <pc:spChg chg="mod">
          <ac:chgData name="Aldo Moreno" userId="098617de9ffcdc7a" providerId="LiveId" clId="{35FD53E7-049B-437E-9DB8-EB9933509B47}" dt="2022-05-19T00:55:19.802" v="2080" actId="113"/>
          <ac:spMkLst>
            <pc:docMk/>
            <pc:sldMk cId="4181450306" sldId="298"/>
            <ac:spMk id="2" creationId="{05AC769A-6A71-3013-6AEB-83C0B8FBE93A}"/>
          </ac:spMkLst>
        </pc:spChg>
        <pc:spChg chg="mod ord">
          <ac:chgData name="Aldo Moreno" userId="098617de9ffcdc7a" providerId="LiveId" clId="{35FD53E7-049B-437E-9DB8-EB9933509B47}" dt="2022-05-19T00:57:47.615" v="2166" actId="20577"/>
          <ac:spMkLst>
            <pc:docMk/>
            <pc:sldMk cId="4181450306" sldId="298"/>
            <ac:spMk id="3" creationId="{148A6A26-29BB-D41B-4703-4F57B027D469}"/>
          </ac:spMkLst>
        </pc:spChg>
        <pc:spChg chg="del">
          <ac:chgData name="Aldo Moreno" userId="098617de9ffcdc7a" providerId="LiveId" clId="{35FD53E7-049B-437E-9DB8-EB9933509B47}" dt="2022-05-19T00:45:01.078" v="1167"/>
          <ac:spMkLst>
            <pc:docMk/>
            <pc:sldMk cId="4181450306" sldId="298"/>
            <ac:spMk id="4" creationId="{3B2B7697-B672-3FCC-84CA-0177DAB67E08}"/>
          </ac:spMkLst>
        </pc:spChg>
        <pc:picChg chg="add mod">
          <ac:chgData name="Aldo Moreno" userId="098617de9ffcdc7a" providerId="LiveId" clId="{35FD53E7-049B-437E-9DB8-EB9933509B47}" dt="2022-05-19T00:45:10.894" v="1168" actId="26606"/>
          <ac:picMkLst>
            <pc:docMk/>
            <pc:sldMk cId="4181450306" sldId="298"/>
            <ac:picMk id="4098" creationId="{9EE00834-3C59-ACD9-B156-B32258BB69B1}"/>
          </ac:picMkLst>
        </pc:picChg>
      </pc:sldChg>
      <pc:sldChg chg="addSp delSp modSp new mod">
        <pc:chgData name="Aldo Moreno" userId="098617de9ffcdc7a" providerId="LiveId" clId="{35FD53E7-049B-437E-9DB8-EB9933509B47}" dt="2022-05-19T01:01:39.141" v="2645" actId="20577"/>
        <pc:sldMkLst>
          <pc:docMk/>
          <pc:sldMk cId="3353542970" sldId="299"/>
        </pc:sldMkLst>
        <pc:spChg chg="mod">
          <ac:chgData name="Aldo Moreno" userId="098617de9ffcdc7a" providerId="LiveId" clId="{35FD53E7-049B-437E-9DB8-EB9933509B47}" dt="2022-05-19T00:55:23.220" v="2081" actId="113"/>
          <ac:spMkLst>
            <pc:docMk/>
            <pc:sldMk cId="3353542970" sldId="299"/>
            <ac:spMk id="2" creationId="{23BA43EF-3F86-7E6A-DB62-99A0EA58E8D4}"/>
          </ac:spMkLst>
        </pc:spChg>
        <pc:spChg chg="mod ord">
          <ac:chgData name="Aldo Moreno" userId="098617de9ffcdc7a" providerId="LiveId" clId="{35FD53E7-049B-437E-9DB8-EB9933509B47}" dt="2022-05-19T01:01:39.141" v="2645" actId="20577"/>
          <ac:spMkLst>
            <pc:docMk/>
            <pc:sldMk cId="3353542970" sldId="299"/>
            <ac:spMk id="3" creationId="{EC8F45AE-388E-48BA-26EA-23F25FF04633}"/>
          </ac:spMkLst>
        </pc:spChg>
        <pc:spChg chg="del">
          <ac:chgData name="Aldo Moreno" userId="098617de9ffcdc7a" providerId="LiveId" clId="{35FD53E7-049B-437E-9DB8-EB9933509B47}" dt="2022-05-19T00:47:37.805" v="1388"/>
          <ac:spMkLst>
            <pc:docMk/>
            <pc:sldMk cId="3353542970" sldId="299"/>
            <ac:spMk id="4" creationId="{4D8FBBCA-3F65-2EE1-169B-8444D118C386}"/>
          </ac:spMkLst>
        </pc:spChg>
        <pc:picChg chg="add mod">
          <ac:chgData name="Aldo Moreno" userId="098617de9ffcdc7a" providerId="LiveId" clId="{35FD53E7-049B-437E-9DB8-EB9933509B47}" dt="2022-05-19T00:47:40.074" v="1389" actId="26606"/>
          <ac:picMkLst>
            <pc:docMk/>
            <pc:sldMk cId="3353542970" sldId="299"/>
            <ac:picMk id="5122" creationId="{5DCDF9FB-35CF-80C5-0621-2BEDFB111618}"/>
          </ac:picMkLst>
        </pc:picChg>
      </pc:sldChg>
      <pc:sldChg chg="addSp delSp modSp new mod">
        <pc:chgData name="Aldo Moreno" userId="098617de9ffcdc7a" providerId="LiveId" clId="{35FD53E7-049B-437E-9DB8-EB9933509B47}" dt="2022-05-19T01:03:23.144" v="2812" actId="313"/>
        <pc:sldMkLst>
          <pc:docMk/>
          <pc:sldMk cId="1342729824" sldId="300"/>
        </pc:sldMkLst>
        <pc:spChg chg="mod">
          <ac:chgData name="Aldo Moreno" userId="098617de9ffcdc7a" providerId="LiveId" clId="{35FD53E7-049B-437E-9DB8-EB9933509B47}" dt="2022-05-19T00:55:27.374" v="2082" actId="113"/>
          <ac:spMkLst>
            <pc:docMk/>
            <pc:sldMk cId="1342729824" sldId="300"/>
            <ac:spMk id="2" creationId="{5675E243-C6B9-79CE-ED28-1D06AA673265}"/>
          </ac:spMkLst>
        </pc:spChg>
        <pc:spChg chg="mod ord">
          <ac:chgData name="Aldo Moreno" userId="098617de9ffcdc7a" providerId="LiveId" clId="{35FD53E7-049B-437E-9DB8-EB9933509B47}" dt="2022-05-19T01:03:23.144" v="2812" actId="313"/>
          <ac:spMkLst>
            <pc:docMk/>
            <pc:sldMk cId="1342729824" sldId="300"/>
            <ac:spMk id="3" creationId="{BACBD212-8901-E873-4DCD-A9383AE69D29}"/>
          </ac:spMkLst>
        </pc:spChg>
        <pc:spChg chg="del">
          <ac:chgData name="Aldo Moreno" userId="098617de9ffcdc7a" providerId="LiveId" clId="{35FD53E7-049B-437E-9DB8-EB9933509B47}" dt="2022-05-19T00:49:37.368" v="1664"/>
          <ac:spMkLst>
            <pc:docMk/>
            <pc:sldMk cId="1342729824" sldId="300"/>
            <ac:spMk id="4" creationId="{1D3FB02B-382C-BB40-A2D6-00BCD0B90207}"/>
          </ac:spMkLst>
        </pc:spChg>
        <pc:spChg chg="add del mod">
          <ac:chgData name="Aldo Moreno" userId="098617de9ffcdc7a" providerId="LiveId" clId="{35FD53E7-049B-437E-9DB8-EB9933509B47}" dt="2022-05-19T00:49:40.318" v="1665"/>
          <ac:spMkLst>
            <pc:docMk/>
            <pc:sldMk cId="1342729824" sldId="300"/>
            <ac:spMk id="5" creationId="{9B30EA81-6B73-DCCB-B158-7A5C4DE0420E}"/>
          </ac:spMkLst>
        </pc:spChg>
        <pc:spChg chg="add del mod">
          <ac:chgData name="Aldo Moreno" userId="098617de9ffcdc7a" providerId="LiveId" clId="{35FD53E7-049B-437E-9DB8-EB9933509B47}" dt="2022-05-19T00:49:53.288" v="1666"/>
          <ac:spMkLst>
            <pc:docMk/>
            <pc:sldMk cId="1342729824" sldId="300"/>
            <ac:spMk id="6" creationId="{E3905C2A-7D7D-9E56-E05A-537CBB14951B}"/>
          </ac:spMkLst>
        </pc:spChg>
        <pc:spChg chg="add del mod">
          <ac:chgData name="Aldo Moreno" userId="098617de9ffcdc7a" providerId="LiveId" clId="{35FD53E7-049B-437E-9DB8-EB9933509B47}" dt="2022-05-19T00:50:15.419" v="1667"/>
          <ac:spMkLst>
            <pc:docMk/>
            <pc:sldMk cId="1342729824" sldId="300"/>
            <ac:spMk id="7" creationId="{9799EBAF-7104-72A7-B292-3C7C27D360C9}"/>
          </ac:spMkLst>
        </pc:spChg>
        <pc:spChg chg="add del mod">
          <ac:chgData name="Aldo Moreno" userId="098617de9ffcdc7a" providerId="LiveId" clId="{35FD53E7-049B-437E-9DB8-EB9933509B47}" dt="2022-05-19T00:51:21.660" v="1696"/>
          <ac:spMkLst>
            <pc:docMk/>
            <pc:sldMk cId="1342729824" sldId="300"/>
            <ac:spMk id="9" creationId="{8C8B46E5-D219-09FF-3AC4-1B500165CAE4}"/>
          </ac:spMkLst>
        </pc:spChg>
        <pc:picChg chg="add del mod">
          <ac:chgData name="Aldo Moreno" userId="098617de9ffcdc7a" providerId="LiveId" clId="{35FD53E7-049B-437E-9DB8-EB9933509B47}" dt="2022-05-19T00:51:13.040" v="1695" actId="478"/>
          <ac:picMkLst>
            <pc:docMk/>
            <pc:sldMk cId="1342729824" sldId="300"/>
            <ac:picMk id="6152" creationId="{667C74F8-95FB-8119-BE9F-57DF61D3A6AA}"/>
          </ac:picMkLst>
        </pc:picChg>
        <pc:picChg chg="add mod">
          <ac:chgData name="Aldo Moreno" userId="098617de9ffcdc7a" providerId="LiveId" clId="{35FD53E7-049B-437E-9DB8-EB9933509B47}" dt="2022-05-19T00:51:27.626" v="1699" actId="1076"/>
          <ac:picMkLst>
            <pc:docMk/>
            <pc:sldMk cId="1342729824" sldId="300"/>
            <ac:picMk id="6154" creationId="{131AF3D5-DFAB-771B-019E-012AC626160F}"/>
          </ac:picMkLst>
        </pc:picChg>
      </pc:sldChg>
      <pc:sldChg chg="addSp delSp modSp new mod">
        <pc:chgData name="Aldo Moreno" userId="098617de9ffcdc7a" providerId="LiveId" clId="{35FD53E7-049B-437E-9DB8-EB9933509B47}" dt="2022-05-19T00:55:06.979" v="2077" actId="113"/>
        <pc:sldMkLst>
          <pc:docMk/>
          <pc:sldMk cId="257332880" sldId="301"/>
        </pc:sldMkLst>
        <pc:spChg chg="mod">
          <ac:chgData name="Aldo Moreno" userId="098617de9ffcdc7a" providerId="LiveId" clId="{35FD53E7-049B-437E-9DB8-EB9933509B47}" dt="2022-05-19T00:55:06.979" v="2077" actId="113"/>
          <ac:spMkLst>
            <pc:docMk/>
            <pc:sldMk cId="257332880" sldId="301"/>
            <ac:spMk id="2" creationId="{9EA2F810-875C-68AE-6940-B921F66159B3}"/>
          </ac:spMkLst>
        </pc:spChg>
        <pc:spChg chg="mod ord">
          <ac:chgData name="Aldo Moreno" userId="098617de9ffcdc7a" providerId="LiveId" clId="{35FD53E7-049B-437E-9DB8-EB9933509B47}" dt="2022-05-19T00:53:02.946" v="1881" actId="26606"/>
          <ac:spMkLst>
            <pc:docMk/>
            <pc:sldMk cId="257332880" sldId="301"/>
            <ac:spMk id="3" creationId="{07467B1E-E7BA-C096-EEF5-75332BF6DFE5}"/>
          </ac:spMkLst>
        </pc:spChg>
        <pc:spChg chg="del">
          <ac:chgData name="Aldo Moreno" userId="098617de9ffcdc7a" providerId="LiveId" clId="{35FD53E7-049B-437E-9DB8-EB9933509B47}" dt="2022-05-19T00:53:00.813" v="1880"/>
          <ac:spMkLst>
            <pc:docMk/>
            <pc:sldMk cId="257332880" sldId="301"/>
            <ac:spMk id="4" creationId="{CE547BDD-BE83-0E8A-0358-BC2DA2532E49}"/>
          </ac:spMkLst>
        </pc:spChg>
        <pc:picChg chg="add mod">
          <ac:chgData name="Aldo Moreno" userId="098617de9ffcdc7a" providerId="LiveId" clId="{35FD53E7-049B-437E-9DB8-EB9933509B47}" dt="2022-05-19T00:53:06.964" v="1882" actId="27614"/>
          <ac:picMkLst>
            <pc:docMk/>
            <pc:sldMk cId="257332880" sldId="301"/>
            <ac:picMk id="7170" creationId="{E62AE08A-52D4-6D48-3EA4-986A8E48476B}"/>
          </ac:picMkLst>
        </pc:picChg>
      </pc:sldChg>
      <pc:sldChg chg="addSp delSp modSp new mod">
        <pc:chgData name="Aldo Moreno" userId="098617de9ffcdc7a" providerId="LiveId" clId="{35FD53E7-049B-437E-9DB8-EB9933509B47}" dt="2022-05-19T00:55:32.326" v="2083" actId="113"/>
        <pc:sldMkLst>
          <pc:docMk/>
          <pc:sldMk cId="1408199099" sldId="302"/>
        </pc:sldMkLst>
        <pc:spChg chg="mod">
          <ac:chgData name="Aldo Moreno" userId="098617de9ffcdc7a" providerId="LiveId" clId="{35FD53E7-049B-437E-9DB8-EB9933509B47}" dt="2022-05-19T00:55:32.326" v="2083" actId="113"/>
          <ac:spMkLst>
            <pc:docMk/>
            <pc:sldMk cId="1408199099" sldId="302"/>
            <ac:spMk id="2" creationId="{AF41CDD8-A151-BF81-D79F-DA602542652D}"/>
          </ac:spMkLst>
        </pc:spChg>
        <pc:spChg chg="mod ord">
          <ac:chgData name="Aldo Moreno" userId="098617de9ffcdc7a" providerId="LiveId" clId="{35FD53E7-049B-437E-9DB8-EB9933509B47}" dt="2022-05-19T00:54:57.981" v="2076" actId="26606"/>
          <ac:spMkLst>
            <pc:docMk/>
            <pc:sldMk cId="1408199099" sldId="302"/>
            <ac:spMk id="3" creationId="{F5BD9E5A-7C98-AA87-EC25-8299B83E7900}"/>
          </ac:spMkLst>
        </pc:spChg>
        <pc:spChg chg="del">
          <ac:chgData name="Aldo Moreno" userId="098617de9ffcdc7a" providerId="LiveId" clId="{35FD53E7-049B-437E-9DB8-EB9933509B47}" dt="2022-05-19T00:54:55.149" v="2075"/>
          <ac:spMkLst>
            <pc:docMk/>
            <pc:sldMk cId="1408199099" sldId="302"/>
            <ac:spMk id="4" creationId="{C69C861A-8210-BCD1-9E7A-9D8245663480}"/>
          </ac:spMkLst>
        </pc:spChg>
        <pc:picChg chg="add mod">
          <ac:chgData name="Aldo Moreno" userId="098617de9ffcdc7a" providerId="LiveId" clId="{35FD53E7-049B-437E-9DB8-EB9933509B47}" dt="2022-05-19T00:54:57.981" v="2076" actId="26606"/>
          <ac:picMkLst>
            <pc:docMk/>
            <pc:sldMk cId="1408199099" sldId="302"/>
            <ac:picMk id="8194" creationId="{91C51855-189E-BD93-88A1-47F99C6C0716}"/>
          </ac:picMkLst>
        </pc:picChg>
      </pc:sldChg>
      <pc:sldChg chg="new del">
        <pc:chgData name="Aldo Moreno" userId="098617de9ffcdc7a" providerId="LiveId" clId="{35FD53E7-049B-437E-9DB8-EB9933509B47}" dt="2022-05-19T01:06:58.927" v="3036" actId="2696"/>
        <pc:sldMkLst>
          <pc:docMk/>
          <pc:sldMk cId="360629371"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CBE791-43CC-4C0C-AE00-7EC3768CCC09}" type="datetime1">
              <a:rPr lang="es-ES" smtClean="0"/>
              <a:t>29/06/2022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1881-24D7-49CE-A58A-4F7EEFB66F80}" type="slidenum">
              <a:rPr lang="es-ES" smtClean="0"/>
              <a:t>‹Nº›</a:t>
            </a:fld>
            <a:endParaRPr lang="es-ES" dirty="0"/>
          </a:p>
        </p:txBody>
      </p:sp>
    </p:spTree>
    <p:extLst>
      <p:ext uri="{BB962C8B-B14F-4D97-AF65-F5344CB8AC3E}">
        <p14:creationId xmlns:p14="http://schemas.microsoft.com/office/powerpoint/2010/main" val="167586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AE10B-F5DF-46F3-A009-1BCB9594275B}" type="datetime1">
              <a:rPr lang="es-ES" smtClean="0"/>
              <a:t>29/06/2022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6BA0F-C779-4027-9BBF-AC1F3E00E754}" type="slidenum">
              <a:rPr lang="es-ES" smtClean="0"/>
              <a:t>‹Nº›</a:t>
            </a:fld>
            <a:endParaRPr lang="es-ES" dirty="0"/>
          </a:p>
        </p:txBody>
      </p:sp>
    </p:spTree>
    <p:extLst>
      <p:ext uri="{BB962C8B-B14F-4D97-AF65-F5344CB8AC3E}">
        <p14:creationId xmlns:p14="http://schemas.microsoft.com/office/powerpoint/2010/main" val="23572730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6BA0F-C779-4027-9BBF-AC1F3E00E754}" type="slidenum">
              <a:rPr lang="es-ES" smtClean="0"/>
              <a:t>1</a:t>
            </a:fld>
            <a:endParaRPr lang="es-ES" dirty="0"/>
          </a:p>
        </p:txBody>
      </p:sp>
    </p:spTree>
    <p:extLst>
      <p:ext uri="{BB962C8B-B14F-4D97-AF65-F5344CB8AC3E}">
        <p14:creationId xmlns:p14="http://schemas.microsoft.com/office/powerpoint/2010/main" val="32222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6BA0F-C779-4027-9BBF-AC1F3E00E754}" type="slidenum">
              <a:rPr lang="es-ES" smtClean="0"/>
              <a:t>2</a:t>
            </a:fld>
            <a:endParaRPr lang="es-ES" dirty="0"/>
          </a:p>
        </p:txBody>
      </p:sp>
    </p:spTree>
    <p:extLst>
      <p:ext uri="{BB962C8B-B14F-4D97-AF65-F5344CB8AC3E}">
        <p14:creationId xmlns:p14="http://schemas.microsoft.com/office/powerpoint/2010/main" val="159257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useBgFill="1">
        <p:nvSpPr>
          <p:cNvPr id="10" name="Rectá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á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á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Conector rec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0" name="Marcador de fech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D2D75874-01AA-4194-8F8F-2BE8DD6AB75A}" type="datetime1">
              <a:rPr lang="es-ES" noProof="0" smtClean="0"/>
              <a:t>29/06/2022</a:t>
            </a:fld>
            <a:endParaRPr lang="es-ES" noProof="0" dirty="0"/>
          </a:p>
        </p:txBody>
      </p:sp>
      <p:sp>
        <p:nvSpPr>
          <p:cNvPr id="21" name="Marcador de posición de pie de pá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s-ES" noProof="0" dirty="0"/>
          </a:p>
        </p:txBody>
      </p:sp>
      <p:sp>
        <p:nvSpPr>
          <p:cNvPr id="22" name="Marcador de posición de número de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63899F3E-BBD3-414B-B748-30A0B0EC9B88}" type="datetime1">
              <a:rPr lang="es-ES" noProof="0" smtClean="0"/>
              <a:t>29/06/2022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1600" y="762000"/>
            <a:ext cx="2362200" cy="52578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200" y="762000"/>
            <a:ext cx="8077200" cy="52578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5D33E7C5-ECA6-4447-9054-65F5EA12AE9D}" type="datetime1">
              <a:rPr lang="es-ES" noProof="0" smtClean="0"/>
              <a:t>29/06/2022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32C1A4FC-81E4-453A-B1E7-80A9FABF40AE}" type="datetime1">
              <a:rPr lang="es-ES" noProof="0" smtClean="0"/>
              <a:t>29/06/2022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useBgFill="1">
        <p:nvSpPr>
          <p:cNvPr id="23" name="Rectá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á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á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s-ES" noProof="0"/>
              <a:t>Haga clic para modificar el estilo de título del patrón</a:t>
            </a:r>
            <a:endParaRPr lang="es-ES" noProof="0" dirty="0"/>
          </a:p>
        </p:txBody>
      </p:sp>
      <p:grpSp>
        <p:nvGrpSpPr>
          <p:cNvPr id="16" name="Grupo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Conector recto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Marcador de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598393B2-CE85-4556-84B1-B4187936402E}" type="datetime1">
              <a:rPr lang="es-ES" noProof="0" smtClean="0"/>
              <a:t>29/06/2022</a:t>
            </a:fld>
            <a:endParaRPr lang="es-ES" noProof="0" dirty="0"/>
          </a:p>
        </p:txBody>
      </p:sp>
      <p:sp>
        <p:nvSpPr>
          <p:cNvPr id="5" name="Marcador de pie de pá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s-ES" noProof="0" dirty="0"/>
          </a:p>
        </p:txBody>
      </p:sp>
      <p:sp>
        <p:nvSpPr>
          <p:cNvPr id="6" name="Marcador de posición de número de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8661E05F-71FC-418A-888C-20D7252833AC}" type="datetime1">
              <a:rPr lang="es-ES" noProof="0" smtClean="0"/>
              <a:t>29/06/2022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83C39358-08BC-41D4-8E0F-3910C47B3BD4}" type="datetime1">
              <a:rPr lang="es-ES" noProof="0" smtClean="0"/>
              <a:t>29/06/2022</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7162A21C-C4BF-4A0F-AC3C-865C4EDD59BB}" type="datetime1">
              <a:rPr lang="es-ES" noProof="0" smtClean="0"/>
              <a:t>29/06/2022</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E9583B17-3A89-408C-8DF4-CC40CE6DA771}" type="datetime1">
              <a:rPr lang="es-ES" noProof="0" smtClean="0"/>
              <a:t>29/06/2022</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8" name="Marcador de fech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137A1F84-97CB-4522-B1DF-7C9144B0ABC9}" type="datetime1">
              <a:rPr lang="es-ES" noProof="0" smtClean="0"/>
              <a:t>29/06/2022</a:t>
            </a:fld>
            <a:endParaRPr lang="es-ES" noProof="0" dirty="0"/>
          </a:p>
        </p:txBody>
      </p:sp>
      <p:sp>
        <p:nvSpPr>
          <p:cNvPr id="9" name="Marcador de pie de página 8"/>
          <p:cNvSpPr>
            <a:spLocks noGrp="1"/>
          </p:cNvSpPr>
          <p:nvPr>
            <p:ph type="ftr" sz="quarter" idx="11"/>
          </p:nvPr>
        </p:nvSpPr>
        <p:spPr>
          <a:xfrm>
            <a:off x="685801" y="6035040"/>
            <a:ext cx="4584700" cy="365760"/>
          </a:xfrm>
        </p:spPr>
        <p:txBody>
          <a:bodyPr rtlCol="0"/>
          <a:lstStyle>
            <a:lvl1pPr algn="l">
              <a:defRPr/>
            </a:lvl1pPr>
          </a:lstStyle>
          <a:p>
            <a:pPr rtl="0"/>
            <a:endParaRPr lang="es-ES" noProof="0" dirty="0"/>
          </a:p>
        </p:txBody>
      </p:sp>
      <p:sp>
        <p:nvSpPr>
          <p:cNvPr id="11" name="Marcador de número de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5" name="Marcador de fech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9B5BD9D-CA38-4324-9825-66E2E6C3B038}" type="datetime1">
              <a:rPr lang="es-ES" noProof="0" smtClean="0"/>
              <a:t>29/06/2022</a:t>
            </a:fld>
            <a:endParaRPr lang="es-ES" noProof="0" dirty="0"/>
          </a:p>
        </p:txBody>
      </p:sp>
      <p:sp>
        <p:nvSpPr>
          <p:cNvPr id="6" name="Marcador de pie de pá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s-ES" noProof="0" dirty="0"/>
          </a:p>
        </p:txBody>
      </p:sp>
      <p:sp>
        <p:nvSpPr>
          <p:cNvPr id="7" name="Marcador de número de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s-ES" noProof="0" smtClean="0"/>
              <a:t>‹Nº›</a:t>
            </a:fld>
            <a:endParaRPr lang="es-ES" noProof="0" dirty="0"/>
          </a:p>
        </p:txBody>
      </p:sp>
      <p:sp>
        <p:nvSpPr>
          <p:cNvPr id="12" name="Rectángulo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ángulo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Rectá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á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Marcador de posición de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7D314E9-F220-4689-A698-7EF487A82C30}" type="datetime1">
              <a:rPr lang="es-ES" noProof="0" smtClean="0"/>
              <a:t>29/06/2022</a:t>
            </a:fld>
            <a:endParaRPr lang="es-ES" noProof="0" dirty="0"/>
          </a:p>
        </p:txBody>
      </p:sp>
      <p:sp>
        <p:nvSpPr>
          <p:cNvPr id="5" name="Marcador de posición de pie de pá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D9F73848-91FE-4D29-B0DC-BFC408416682}"/>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ángulo 88">
            <a:extLst>
              <a:ext uri="{FF2B5EF4-FFF2-40B4-BE49-F238E27FC236}">
                <a16:creationId xmlns:a16="http://schemas.microsoft.com/office/drawing/2014/main" xmlns=""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ángulo 90">
            <a:extLst>
              <a:ext uri="{FF2B5EF4-FFF2-40B4-BE49-F238E27FC236}">
                <a16:creationId xmlns:a16="http://schemas.microsoft.com/office/drawing/2014/main" xmlns=""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xmlns="" id="{18C3B467-088C-4F3D-A9A7-105C4E1E20CD}"/>
              </a:ext>
            </a:extLst>
          </p:cNvPr>
          <p:cNvSpPr>
            <a:spLocks noGrp="1"/>
          </p:cNvSpPr>
          <p:nvPr>
            <p:ph type="ctrTitle"/>
          </p:nvPr>
        </p:nvSpPr>
        <p:spPr>
          <a:xfrm>
            <a:off x="6033793" y="2050474"/>
            <a:ext cx="4775075" cy="1378526"/>
          </a:xfrm>
        </p:spPr>
        <p:txBody>
          <a:bodyPr rtlCol="0">
            <a:noAutofit/>
          </a:bodyPr>
          <a:lstStyle/>
          <a:p>
            <a:r>
              <a:rPr lang="es-ES" sz="3600" dirty="0">
                <a:solidFill>
                  <a:schemeClr val="tx1"/>
                </a:solidFill>
              </a:rPr>
              <a:t>Cómo identificar noticias falsas</a:t>
            </a:r>
          </a:p>
        </p:txBody>
      </p:sp>
      <p:sp>
        <p:nvSpPr>
          <p:cNvPr id="3" name="Subtítulo 2">
            <a:extLst>
              <a:ext uri="{FF2B5EF4-FFF2-40B4-BE49-F238E27FC236}">
                <a16:creationId xmlns:a16="http://schemas.microsoft.com/office/drawing/2014/main" xmlns="" id="{C8722DDC-8EEE-4A06-8DFE-B44871EAA2CF}"/>
              </a:ext>
            </a:extLst>
          </p:cNvPr>
          <p:cNvSpPr>
            <a:spLocks noGrp="1"/>
          </p:cNvSpPr>
          <p:nvPr>
            <p:ph type="subTitle" idx="1"/>
          </p:nvPr>
        </p:nvSpPr>
        <p:spPr>
          <a:xfrm>
            <a:off x="6033793" y="3241964"/>
            <a:ext cx="4775075" cy="1640932"/>
          </a:xfrm>
        </p:spPr>
        <p:txBody>
          <a:bodyPr rtlCol="0">
            <a:normAutofit fontScale="55000" lnSpcReduction="20000"/>
          </a:bodyPr>
          <a:lstStyle/>
          <a:p>
            <a:pPr marL="285750" indent="-285750">
              <a:buFont typeface="Arial" panose="020B0604020202020204" pitchFamily="34" charset="0"/>
              <a:buChar char="•"/>
            </a:pPr>
            <a:r>
              <a:rPr lang="es-MX" dirty="0" err="1"/>
              <a:t>Bentzen</a:t>
            </a:r>
            <a:r>
              <a:rPr lang="es-MX" dirty="0"/>
              <a:t>, N. (19 de Febrero de 2019). </a:t>
            </a:r>
            <a:r>
              <a:rPr lang="es-MX" i="1" dirty="0"/>
              <a:t>Cómo detectar que una noticia es falsa</a:t>
            </a:r>
            <a:r>
              <a:rPr lang="es-MX" dirty="0"/>
              <a:t>. Obtenido de Servicio de Estudios del Parlamento Europeo: https://www.europarl.europa.eu/RegData/etudes/ATAG/2017/599386/EPRS_ATA(2017)599386_ES.pdf</a:t>
            </a:r>
            <a:endParaRPr lang="en-US" dirty="0"/>
          </a:p>
          <a:p>
            <a:pPr marL="285750" indent="-285750">
              <a:buFont typeface="Arial" panose="020B0604020202020204" pitchFamily="34" charset="0"/>
              <a:buChar char="•"/>
            </a:pPr>
            <a:r>
              <a:rPr lang="es-MX" dirty="0"/>
              <a:t>Consejo de Redacción. (26 de Abril de 2018). </a:t>
            </a:r>
            <a:r>
              <a:rPr lang="es-MX" i="1" dirty="0" err="1"/>
              <a:t>Tips</a:t>
            </a:r>
            <a:r>
              <a:rPr lang="es-MX" i="1" dirty="0"/>
              <a:t> para detectar noticias falsas en Internet</a:t>
            </a:r>
            <a:r>
              <a:rPr lang="es-MX" dirty="0"/>
              <a:t>. Obtenido de https://consejoderedaccion.org/formacion/tips-para-detectar-noticias-falsas-en-internet-2</a:t>
            </a:r>
            <a:endParaRPr lang="en-US" dirty="0"/>
          </a:p>
          <a:p>
            <a:pPr marL="285750" indent="-285750">
              <a:buFont typeface="Arial" panose="020B0604020202020204" pitchFamily="34" charset="0"/>
              <a:buChar char="•"/>
            </a:pPr>
            <a:r>
              <a:rPr lang="es-MX" dirty="0" err="1"/>
              <a:t>Gragnani</a:t>
            </a:r>
            <a:r>
              <a:rPr lang="es-MX" dirty="0"/>
              <a:t>, J. (18 de Septiembre de 2018). </a:t>
            </a:r>
            <a:r>
              <a:rPr lang="es-MX" i="1" dirty="0"/>
              <a:t>Guía básica para identificar noticias falsas (antes de mandarlas a tus grupos de WhatsApp)</a:t>
            </a:r>
            <a:r>
              <a:rPr lang="es-MX" dirty="0"/>
              <a:t>. Obtenido de BBC News Brasil: https://www.bbc.com/mundo/noticias-45561204</a:t>
            </a:r>
            <a:endParaRPr lang="en-US" dirty="0"/>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son las Fake News? | UNAM Global">
            <a:extLst>
              <a:ext uri="{FF2B5EF4-FFF2-40B4-BE49-F238E27FC236}">
                <a16:creationId xmlns:a16="http://schemas.microsoft.com/office/drawing/2014/main" xmlns="" id="{F8C14766-5356-49FA-BB8C-F56E65D192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599" y="1408747"/>
            <a:ext cx="7696201" cy="4040505"/>
          </a:xfrm>
          <a:prstGeom prst="rect">
            <a:avLst/>
          </a:prstGeom>
          <a:solidFill>
            <a:srgbClr val="FFFFFF"/>
          </a:solidFill>
          <a:ln>
            <a:noFill/>
          </a:ln>
          <a:extLst/>
        </p:spPr>
      </p:pic>
      <p:sp>
        <p:nvSpPr>
          <p:cNvPr id="2" name="Título 1">
            <a:extLst>
              <a:ext uri="{FF2B5EF4-FFF2-40B4-BE49-F238E27FC236}">
                <a16:creationId xmlns:a16="http://schemas.microsoft.com/office/drawing/2014/main" xmlns="" id="{92C9295F-E638-4F61-AFE2-CF3E40556031}"/>
              </a:ext>
            </a:extLst>
          </p:cNvPr>
          <p:cNvSpPr>
            <a:spLocks noGrp="1"/>
          </p:cNvSpPr>
          <p:nvPr>
            <p:ph type="title"/>
          </p:nvPr>
        </p:nvSpPr>
        <p:spPr>
          <a:xfrm>
            <a:off x="8477250" y="603504"/>
            <a:ext cx="3144774" cy="682371"/>
          </a:xfrm>
        </p:spPr>
        <p:txBody>
          <a:bodyPr rtlCol="0" anchor="b">
            <a:normAutofit/>
          </a:bodyPr>
          <a:lstStyle/>
          <a:p>
            <a:r>
              <a:rPr lang="es-ES" dirty="0"/>
              <a:t>Introducción</a:t>
            </a:r>
          </a:p>
        </p:txBody>
      </p:sp>
      <p:sp>
        <p:nvSpPr>
          <p:cNvPr id="3" name="Marcador de contenido 2">
            <a:extLst>
              <a:ext uri="{FF2B5EF4-FFF2-40B4-BE49-F238E27FC236}">
                <a16:creationId xmlns:a16="http://schemas.microsoft.com/office/drawing/2014/main" xmlns="" id="{DC424BD6-F3A9-5BD0-1351-3C579CB6D3D1}"/>
              </a:ext>
            </a:extLst>
          </p:cNvPr>
          <p:cNvSpPr>
            <a:spLocks noGrp="1"/>
          </p:cNvSpPr>
          <p:nvPr>
            <p:ph type="body" sz="half" idx="2"/>
          </p:nvPr>
        </p:nvSpPr>
        <p:spPr>
          <a:xfrm>
            <a:off x="8477250" y="1504950"/>
            <a:ext cx="3144774" cy="4749546"/>
          </a:xfrm>
        </p:spPr>
        <p:txBody>
          <a:bodyPr>
            <a:normAutofit/>
          </a:bodyPr>
          <a:lstStyle/>
          <a:p>
            <a:pPr>
              <a:lnSpc>
                <a:spcPct val="100000"/>
              </a:lnSpc>
            </a:pPr>
            <a:r>
              <a:rPr lang="es-MX" sz="1600" dirty="0"/>
              <a:t>El tráfico de información en internet es inmenso, las redes sociales y sus herramientas han facilitado la difusión de historias falsas, 6 de cada 10 noticias compartidas en redes sociales si siquiera han sido leídas por el usuario que las compartió. A menudo, se </a:t>
            </a:r>
            <a:r>
              <a:rPr lang="es-ES" sz="1600" dirty="0"/>
              <a:t>utilizan emociones para captar la atención y aumentar las visitas, incluso a personas jóvenes y expertas se les complica distinguir entre noticias verídicas y falsas, a continuación las recomendaciones para identificar las </a:t>
            </a:r>
            <a:r>
              <a:rPr lang="es-ES" sz="1600" i="1" dirty="0"/>
              <a:t>fake news.</a:t>
            </a:r>
            <a:endParaRPr lang="es-MX" sz="1600" i="1" dirty="0"/>
          </a:p>
        </p:txBody>
      </p:sp>
    </p:spTree>
    <p:extLst>
      <p:ext uri="{BB962C8B-B14F-4D97-AF65-F5344CB8AC3E}">
        <p14:creationId xmlns:p14="http://schemas.microsoft.com/office/powerpoint/2010/main" val="2049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43578E41-1731-3AC4-1206-F1E260E83B8F}"/>
              </a:ext>
            </a:extLst>
          </p:cNvPr>
          <p:cNvSpPr>
            <a:spLocks noGrp="1"/>
          </p:cNvSpPr>
          <p:nvPr>
            <p:ph type="title"/>
          </p:nvPr>
        </p:nvSpPr>
        <p:spPr>
          <a:xfrm>
            <a:off x="1066800" y="642594"/>
            <a:ext cx="10058400" cy="1371600"/>
          </a:xfrm>
        </p:spPr>
        <p:txBody>
          <a:bodyPr anchor="ctr">
            <a:normAutofit/>
          </a:bodyPr>
          <a:lstStyle/>
          <a:p>
            <a:r>
              <a:rPr lang="es-MX" b="1" dirty="0"/>
              <a:t>Comprueba el contenido</a:t>
            </a:r>
          </a:p>
        </p:txBody>
      </p:sp>
      <p:pic>
        <p:nvPicPr>
          <p:cNvPr id="2050" name="Picture 2" descr="Anorexia nerviosa y bulimia: nueve hechos comprobados | Blogs Quirónsalud">
            <a:extLst>
              <a:ext uri="{FF2B5EF4-FFF2-40B4-BE49-F238E27FC236}">
                <a16:creationId xmlns:a16="http://schemas.microsoft.com/office/drawing/2014/main" xmlns="" id="{8184C491-F3F4-F888-E9F2-22D50044241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2255" b="-1"/>
          <a:stretch/>
        </p:blipFill>
        <p:spPr bwMode="auto">
          <a:xfrm>
            <a:off x="1066800" y="2103120"/>
            <a:ext cx="4663440" cy="3749040"/>
          </a:xfrm>
          <a:prstGeom prst="rect">
            <a:avLst/>
          </a:prstGeom>
          <a:solidFill>
            <a:srgbClr val="FFFFFF"/>
          </a:solidFill>
          <a:extLst/>
        </p:spPr>
      </p:pic>
      <p:sp>
        <p:nvSpPr>
          <p:cNvPr id="7" name="Marcador de contenido 6">
            <a:extLst>
              <a:ext uri="{FF2B5EF4-FFF2-40B4-BE49-F238E27FC236}">
                <a16:creationId xmlns:a16="http://schemas.microsoft.com/office/drawing/2014/main" xmlns="" id="{9B885977-C01C-8462-63D0-A3682B80CB4B}"/>
              </a:ext>
            </a:extLst>
          </p:cNvPr>
          <p:cNvSpPr>
            <a:spLocks noGrp="1"/>
          </p:cNvSpPr>
          <p:nvPr>
            <p:ph sz="half" idx="2"/>
          </p:nvPr>
        </p:nvSpPr>
        <p:spPr>
          <a:xfrm>
            <a:off x="6461760" y="2103120"/>
            <a:ext cx="4663440" cy="3749040"/>
          </a:xfrm>
        </p:spPr>
        <p:txBody>
          <a:bodyPr>
            <a:normAutofit/>
          </a:bodyPr>
          <a:lstStyle/>
          <a:p>
            <a:r>
              <a:rPr lang="es-MX" dirty="0"/>
              <a:t>¿Son precisos los datos y hechos? ¿El artículo es imparcial? Los medios de comunicación confiables publican sus opiniones en su respectiva sección de artículos de opinión, no en la sección de noticias. Puedes hacer una búsqueda inversa de las imágenes para saber si estas proceden de otro lugar. En caso de audios, puedes buscar las palabras clave en Google para ver si la noticia ha sido cubierta por un medio confiable.</a:t>
            </a:r>
          </a:p>
        </p:txBody>
      </p:sp>
    </p:spTree>
    <p:extLst>
      <p:ext uri="{BB962C8B-B14F-4D97-AF65-F5344CB8AC3E}">
        <p14:creationId xmlns:p14="http://schemas.microsoft.com/office/powerpoint/2010/main" val="383688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67C24D-BA18-DB7D-692F-16DD56349CC7}"/>
              </a:ext>
            </a:extLst>
          </p:cNvPr>
          <p:cNvSpPr>
            <a:spLocks noGrp="1"/>
          </p:cNvSpPr>
          <p:nvPr>
            <p:ph type="title"/>
          </p:nvPr>
        </p:nvSpPr>
        <p:spPr>
          <a:xfrm>
            <a:off x="1066800" y="642594"/>
            <a:ext cx="10058400" cy="1371600"/>
          </a:xfrm>
        </p:spPr>
        <p:txBody>
          <a:bodyPr anchor="ctr">
            <a:normAutofit/>
          </a:bodyPr>
          <a:lstStyle/>
          <a:p>
            <a:r>
              <a:rPr lang="es-MX" b="1" dirty="0"/>
              <a:t>Comprueba el medio de comunicación</a:t>
            </a:r>
          </a:p>
        </p:txBody>
      </p:sp>
      <p:pic>
        <p:nvPicPr>
          <p:cNvPr id="3074" name="Picture 2" descr="Cohecho - Wikipedia, la enciclopedia libre">
            <a:extLst>
              <a:ext uri="{FF2B5EF4-FFF2-40B4-BE49-F238E27FC236}">
                <a16:creationId xmlns:a16="http://schemas.microsoft.com/office/drawing/2014/main" xmlns="" id="{3C5C0E60-9A8C-5DF9-B473-69FA2955975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650" r="8630" b="-1"/>
          <a:stretch/>
        </p:blipFill>
        <p:spPr bwMode="auto">
          <a:xfrm>
            <a:off x="1066800" y="2103120"/>
            <a:ext cx="4663440" cy="3749040"/>
          </a:xfrm>
          <a:prstGeom prst="rect">
            <a:avLst/>
          </a:prstGeom>
          <a:solidFill>
            <a:srgbClr val="FFFFFF"/>
          </a:solidFill>
          <a:extLst/>
        </p:spPr>
      </p:pic>
      <p:sp>
        <p:nvSpPr>
          <p:cNvPr id="3" name="Marcador de contenido 2">
            <a:extLst>
              <a:ext uri="{FF2B5EF4-FFF2-40B4-BE49-F238E27FC236}">
                <a16:creationId xmlns:a16="http://schemas.microsoft.com/office/drawing/2014/main" xmlns="" id="{872D478E-E3F3-77BA-AA82-6668CADE3BCA}"/>
              </a:ext>
            </a:extLst>
          </p:cNvPr>
          <p:cNvSpPr>
            <a:spLocks noGrp="1"/>
          </p:cNvSpPr>
          <p:nvPr>
            <p:ph sz="half" idx="2"/>
          </p:nvPr>
        </p:nvSpPr>
        <p:spPr>
          <a:xfrm>
            <a:off x="6461760" y="2103120"/>
            <a:ext cx="4663440" cy="3749040"/>
          </a:xfrm>
        </p:spPr>
        <p:txBody>
          <a:bodyPr>
            <a:normAutofit/>
          </a:bodyPr>
          <a:lstStyle/>
          <a:p>
            <a:r>
              <a:rPr lang="es-MX" dirty="0"/>
              <a:t>¿Lo conoces’, ¿tiene una URL extraña? Revisa en la sección “Sobre nosotros” ¿Quién está detrás? ¿Quién lo financia? Revisa lo que dicen otros medios fiables.</a:t>
            </a:r>
          </a:p>
          <a:p>
            <a:endParaRPr lang="es-MX" dirty="0"/>
          </a:p>
          <a:p>
            <a:r>
              <a:rPr lang="es-MX" dirty="0"/>
              <a:t>Las páginas diseñadas para difundir </a:t>
            </a:r>
            <a:r>
              <a:rPr lang="es-MX" i="1" dirty="0"/>
              <a:t>fake news </a:t>
            </a:r>
            <a:r>
              <a:rPr lang="es-MX" dirty="0"/>
              <a:t>suelen tener un diseño y plataforma poco profesional. Faltas ortográficas, fotos de baja calidad y publicidad engañosa confirman la incoherencia de la información.</a:t>
            </a:r>
          </a:p>
        </p:txBody>
      </p:sp>
    </p:spTree>
    <p:extLst>
      <p:ext uri="{BB962C8B-B14F-4D97-AF65-F5344CB8AC3E}">
        <p14:creationId xmlns:p14="http://schemas.microsoft.com/office/powerpoint/2010/main" val="378722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AC769A-6A71-3013-6AEB-83C0B8FBE93A}"/>
              </a:ext>
            </a:extLst>
          </p:cNvPr>
          <p:cNvSpPr>
            <a:spLocks noGrp="1"/>
          </p:cNvSpPr>
          <p:nvPr>
            <p:ph type="title"/>
          </p:nvPr>
        </p:nvSpPr>
        <p:spPr>
          <a:xfrm>
            <a:off x="1066800" y="642594"/>
            <a:ext cx="10058400" cy="1371600"/>
          </a:xfrm>
        </p:spPr>
        <p:txBody>
          <a:bodyPr anchor="ctr">
            <a:normAutofit/>
          </a:bodyPr>
          <a:lstStyle/>
          <a:p>
            <a:r>
              <a:rPr lang="es-MX" b="1" dirty="0"/>
              <a:t>Comprueba el autor</a:t>
            </a:r>
          </a:p>
        </p:txBody>
      </p:sp>
      <p:pic>
        <p:nvPicPr>
          <p:cNvPr id="4098" name="Picture 2" descr="Falsa Identidad Fotos e Imágenes de stock - Alamy">
            <a:extLst>
              <a:ext uri="{FF2B5EF4-FFF2-40B4-BE49-F238E27FC236}">
                <a16:creationId xmlns:a16="http://schemas.microsoft.com/office/drawing/2014/main" xmlns="" id="{9EE00834-3C59-ACD9-B156-B32258BB69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45844" y="2103120"/>
            <a:ext cx="3505352" cy="3749040"/>
          </a:xfrm>
          <a:prstGeom prst="rect">
            <a:avLst/>
          </a:prstGeom>
          <a:solidFill>
            <a:srgbClr val="FFFFFF"/>
          </a:solidFill>
          <a:extLst/>
        </p:spPr>
      </p:pic>
      <p:sp>
        <p:nvSpPr>
          <p:cNvPr id="3" name="Marcador de contenido 2">
            <a:extLst>
              <a:ext uri="{FF2B5EF4-FFF2-40B4-BE49-F238E27FC236}">
                <a16:creationId xmlns:a16="http://schemas.microsoft.com/office/drawing/2014/main" xmlns="" id="{148A6A26-29BB-D41B-4703-4F57B027D469}"/>
              </a:ext>
            </a:extLst>
          </p:cNvPr>
          <p:cNvSpPr>
            <a:spLocks noGrp="1"/>
          </p:cNvSpPr>
          <p:nvPr>
            <p:ph sz="half" idx="2"/>
          </p:nvPr>
        </p:nvSpPr>
        <p:spPr>
          <a:xfrm>
            <a:off x="6461760" y="2103120"/>
            <a:ext cx="4663440" cy="3749040"/>
          </a:xfrm>
        </p:spPr>
        <p:txBody>
          <a:bodyPr>
            <a:normAutofit/>
          </a:bodyPr>
          <a:lstStyle/>
          <a:p>
            <a:r>
              <a:rPr lang="es-MX" dirty="0"/>
              <a:t>¿Existe el autor? Los periodistas reconocidos tienen una largo historial. Busca en Google quien es el autor y para que medios trabaja. Si el autor es falso, probablemente todo lo demás lo es. </a:t>
            </a:r>
          </a:p>
        </p:txBody>
      </p:sp>
    </p:spTree>
    <p:extLst>
      <p:ext uri="{BB962C8B-B14F-4D97-AF65-F5344CB8AC3E}">
        <p14:creationId xmlns:p14="http://schemas.microsoft.com/office/powerpoint/2010/main" val="418145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BA43EF-3F86-7E6A-DB62-99A0EA58E8D4}"/>
              </a:ext>
            </a:extLst>
          </p:cNvPr>
          <p:cNvSpPr>
            <a:spLocks noGrp="1"/>
          </p:cNvSpPr>
          <p:nvPr>
            <p:ph type="title"/>
          </p:nvPr>
        </p:nvSpPr>
        <p:spPr>
          <a:xfrm>
            <a:off x="1066800" y="642594"/>
            <a:ext cx="10058400" cy="1371600"/>
          </a:xfrm>
        </p:spPr>
        <p:txBody>
          <a:bodyPr anchor="ctr">
            <a:normAutofit/>
          </a:bodyPr>
          <a:lstStyle/>
          <a:p>
            <a:r>
              <a:rPr lang="es-MX" b="1" dirty="0"/>
              <a:t>Comprueba las fuentes</a:t>
            </a:r>
          </a:p>
        </p:txBody>
      </p:sp>
      <p:pic>
        <p:nvPicPr>
          <p:cNvPr id="5122" name="Picture 2" descr="Complementación de fuentes de información - Evaluación y Desarrollo">
            <a:extLst>
              <a:ext uri="{FF2B5EF4-FFF2-40B4-BE49-F238E27FC236}">
                <a16:creationId xmlns:a16="http://schemas.microsoft.com/office/drawing/2014/main" xmlns="" id="{5DCDF9FB-35CF-80C5-0621-2BEDFB11161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66800" y="2425986"/>
            <a:ext cx="4663440" cy="3103307"/>
          </a:xfrm>
          <a:prstGeom prst="rect">
            <a:avLst/>
          </a:prstGeom>
          <a:solidFill>
            <a:srgbClr val="FFFFFF"/>
          </a:solidFill>
          <a:extLst/>
        </p:spPr>
      </p:pic>
      <p:sp>
        <p:nvSpPr>
          <p:cNvPr id="3" name="Marcador de contenido 2">
            <a:extLst>
              <a:ext uri="{FF2B5EF4-FFF2-40B4-BE49-F238E27FC236}">
                <a16:creationId xmlns:a16="http://schemas.microsoft.com/office/drawing/2014/main" xmlns="" id="{EC8F45AE-388E-48BA-26EA-23F25FF04633}"/>
              </a:ext>
            </a:extLst>
          </p:cNvPr>
          <p:cNvSpPr>
            <a:spLocks noGrp="1"/>
          </p:cNvSpPr>
          <p:nvPr>
            <p:ph sz="half" idx="2"/>
          </p:nvPr>
        </p:nvSpPr>
        <p:spPr>
          <a:xfrm>
            <a:off x="6461760" y="2103120"/>
            <a:ext cx="4663440" cy="3749040"/>
          </a:xfrm>
        </p:spPr>
        <p:txBody>
          <a:bodyPr>
            <a:normAutofit/>
          </a:bodyPr>
          <a:lstStyle/>
          <a:p>
            <a:r>
              <a:rPr lang="es-MX" dirty="0"/>
              <a:t>¿Se utilizan fuentes confiables? (de medios reconocidos), ¿los expertos citados realmente son especialistas? Si el artículo se basa en fuentes anónimas, probablemente sea falso. Si utiliza números la publicación, búscalos tú mismo para ver si tienen sentido.</a:t>
            </a:r>
          </a:p>
        </p:txBody>
      </p:sp>
    </p:spTree>
    <p:extLst>
      <p:ext uri="{BB962C8B-B14F-4D97-AF65-F5344CB8AC3E}">
        <p14:creationId xmlns:p14="http://schemas.microsoft.com/office/powerpoint/2010/main" val="335354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75E243-C6B9-79CE-ED28-1D06AA673265}"/>
              </a:ext>
            </a:extLst>
          </p:cNvPr>
          <p:cNvSpPr>
            <a:spLocks noGrp="1"/>
          </p:cNvSpPr>
          <p:nvPr>
            <p:ph type="title"/>
          </p:nvPr>
        </p:nvSpPr>
        <p:spPr>
          <a:xfrm>
            <a:off x="1066800" y="642594"/>
            <a:ext cx="10058400" cy="1371600"/>
          </a:xfrm>
        </p:spPr>
        <p:txBody>
          <a:bodyPr anchor="ctr">
            <a:normAutofit/>
          </a:bodyPr>
          <a:lstStyle/>
          <a:p>
            <a:r>
              <a:rPr lang="es-MX" b="1" dirty="0"/>
              <a:t>Piensa antes de compartir</a:t>
            </a:r>
          </a:p>
        </p:txBody>
      </p:sp>
      <p:sp>
        <p:nvSpPr>
          <p:cNvPr id="3" name="Marcador de contenido 2">
            <a:extLst>
              <a:ext uri="{FF2B5EF4-FFF2-40B4-BE49-F238E27FC236}">
                <a16:creationId xmlns:a16="http://schemas.microsoft.com/office/drawing/2014/main" xmlns="" id="{BACBD212-8901-E873-4DCD-A9383AE69D29}"/>
              </a:ext>
            </a:extLst>
          </p:cNvPr>
          <p:cNvSpPr>
            <a:spLocks noGrp="1"/>
          </p:cNvSpPr>
          <p:nvPr>
            <p:ph sz="half" idx="2"/>
          </p:nvPr>
        </p:nvSpPr>
        <p:spPr>
          <a:xfrm>
            <a:off x="5295900" y="2103120"/>
            <a:ext cx="5829300" cy="3749040"/>
          </a:xfrm>
        </p:spPr>
        <p:txBody>
          <a:bodyPr>
            <a:normAutofit/>
          </a:bodyPr>
          <a:lstStyle/>
          <a:p>
            <a:r>
              <a:rPr lang="es-MX" dirty="0"/>
              <a:t>La historia puede que sea una distorsión de una historia real, podría ser una historia antigua o incluso una sátira. El titular podría estar diseñado para generar emociones fuertes. Los titulares falsos suelen utilizar Mayúsculas En Cada Palabra y Signos de Exclamación!! Si el contenido es real, los medios fiables le darán cobertura. Si alguien te mandó una noticia, pregúntale quien la recibió, si confía en esa persona y si logró verificar alguna información.</a:t>
            </a:r>
          </a:p>
        </p:txBody>
      </p:sp>
      <p:pic>
        <p:nvPicPr>
          <p:cNvPr id="6154" name="Picture 10" descr="Share símbolo PNG">
            <a:extLst>
              <a:ext uri="{FF2B5EF4-FFF2-40B4-BE49-F238E27FC236}">
                <a16:creationId xmlns:a16="http://schemas.microsoft.com/office/drawing/2014/main" xmlns="" id="{131AF3D5-DFAB-771B-019E-012AC62616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1575" y="2150745"/>
            <a:ext cx="3860006" cy="38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2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A2F810-875C-68AE-6940-B921F66159B3}"/>
              </a:ext>
            </a:extLst>
          </p:cNvPr>
          <p:cNvSpPr>
            <a:spLocks noGrp="1"/>
          </p:cNvSpPr>
          <p:nvPr>
            <p:ph type="title"/>
          </p:nvPr>
        </p:nvSpPr>
        <p:spPr>
          <a:xfrm>
            <a:off x="1066800" y="642594"/>
            <a:ext cx="10058400" cy="1371600"/>
          </a:xfrm>
        </p:spPr>
        <p:txBody>
          <a:bodyPr anchor="ctr">
            <a:normAutofit/>
          </a:bodyPr>
          <a:lstStyle/>
          <a:p>
            <a:r>
              <a:rPr lang="es-MX" b="1" dirty="0"/>
              <a:t>Cuestiona tus propias ideas preconcebidas</a:t>
            </a:r>
          </a:p>
        </p:txBody>
      </p:sp>
      <p:pic>
        <p:nvPicPr>
          <p:cNvPr id="7170" name="Picture 2" descr="Escultura de una persona&#10;&#10;Descripción generada automáticamente con confianza media">
            <a:extLst>
              <a:ext uri="{FF2B5EF4-FFF2-40B4-BE49-F238E27FC236}">
                <a16:creationId xmlns:a16="http://schemas.microsoft.com/office/drawing/2014/main" xmlns="" id="{E62AE08A-52D4-6D48-3EA4-986A8E48476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9259" r="-1" b="30524"/>
          <a:stretch/>
        </p:blipFill>
        <p:spPr bwMode="auto">
          <a:xfrm>
            <a:off x="1066800" y="2103120"/>
            <a:ext cx="4663440" cy="3749040"/>
          </a:xfrm>
          <a:prstGeom prst="rect">
            <a:avLst/>
          </a:prstGeom>
          <a:solidFill>
            <a:srgbClr val="FFFFFF"/>
          </a:solidFill>
          <a:extLst/>
        </p:spPr>
      </p:pic>
      <p:sp>
        <p:nvSpPr>
          <p:cNvPr id="3" name="Marcador de contenido 2">
            <a:extLst>
              <a:ext uri="{FF2B5EF4-FFF2-40B4-BE49-F238E27FC236}">
                <a16:creationId xmlns:a16="http://schemas.microsoft.com/office/drawing/2014/main" xmlns="" id="{07467B1E-E7BA-C096-EEF5-75332BF6DFE5}"/>
              </a:ext>
            </a:extLst>
          </p:cNvPr>
          <p:cNvSpPr>
            <a:spLocks noGrp="1"/>
          </p:cNvSpPr>
          <p:nvPr>
            <p:ph sz="half" idx="2"/>
          </p:nvPr>
        </p:nvSpPr>
        <p:spPr>
          <a:xfrm>
            <a:off x="6461760" y="2103120"/>
            <a:ext cx="4663440" cy="3749040"/>
          </a:xfrm>
        </p:spPr>
        <p:txBody>
          <a:bodyPr>
            <a:normAutofit/>
          </a:bodyPr>
          <a:lstStyle/>
          <a:p>
            <a:r>
              <a:rPr lang="es-MX" dirty="0"/>
              <a:t>Mantén la cabeza fría, a veces las historias son demasiado buenas o entretenidas para ser verdad, compra con fuentes confiables.</a:t>
            </a:r>
          </a:p>
        </p:txBody>
      </p:sp>
    </p:spTree>
    <p:extLst>
      <p:ext uri="{BB962C8B-B14F-4D97-AF65-F5344CB8AC3E}">
        <p14:creationId xmlns:p14="http://schemas.microsoft.com/office/powerpoint/2010/main" val="25733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41CDD8-A151-BF81-D79F-DA602542652D}"/>
              </a:ext>
            </a:extLst>
          </p:cNvPr>
          <p:cNvSpPr>
            <a:spLocks noGrp="1"/>
          </p:cNvSpPr>
          <p:nvPr>
            <p:ph type="title"/>
          </p:nvPr>
        </p:nvSpPr>
        <p:spPr>
          <a:xfrm>
            <a:off x="1066800" y="642594"/>
            <a:ext cx="10058400" cy="1371600"/>
          </a:xfrm>
        </p:spPr>
        <p:txBody>
          <a:bodyPr anchor="ctr">
            <a:normAutofit/>
          </a:bodyPr>
          <a:lstStyle/>
          <a:p>
            <a:r>
              <a:rPr lang="es-MX" b="1" dirty="0"/>
              <a:t>Únete a los cazadores de mitos</a:t>
            </a:r>
          </a:p>
        </p:txBody>
      </p:sp>
      <p:pic>
        <p:nvPicPr>
          <p:cNvPr id="8194" name="Picture 2" descr="Pasa La Voz Relaciones Públicas | LinkedIn">
            <a:extLst>
              <a:ext uri="{FF2B5EF4-FFF2-40B4-BE49-F238E27FC236}">
                <a16:creationId xmlns:a16="http://schemas.microsoft.com/office/drawing/2014/main" xmlns="" id="{91C51855-189E-BD93-88A1-47F99C6C071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281" r="-1" b="-1"/>
          <a:stretch/>
        </p:blipFill>
        <p:spPr bwMode="auto">
          <a:xfrm>
            <a:off x="1066800" y="2103120"/>
            <a:ext cx="4663440" cy="3749040"/>
          </a:xfrm>
          <a:prstGeom prst="rect">
            <a:avLst/>
          </a:prstGeom>
          <a:solidFill>
            <a:srgbClr val="FFFFFF"/>
          </a:solidFill>
          <a:extLst/>
        </p:spPr>
      </p:pic>
      <p:sp>
        <p:nvSpPr>
          <p:cNvPr id="3" name="Marcador de contenido 2">
            <a:extLst>
              <a:ext uri="{FF2B5EF4-FFF2-40B4-BE49-F238E27FC236}">
                <a16:creationId xmlns:a16="http://schemas.microsoft.com/office/drawing/2014/main" xmlns="" id="{F5BD9E5A-7C98-AA87-EC25-8299B83E7900}"/>
              </a:ext>
            </a:extLst>
          </p:cNvPr>
          <p:cNvSpPr>
            <a:spLocks noGrp="1"/>
          </p:cNvSpPr>
          <p:nvPr>
            <p:ph sz="half" idx="2"/>
          </p:nvPr>
        </p:nvSpPr>
        <p:spPr>
          <a:xfrm>
            <a:off x="6461760" y="2103120"/>
            <a:ext cx="4663440" cy="3749040"/>
          </a:xfrm>
        </p:spPr>
        <p:txBody>
          <a:bodyPr>
            <a:normAutofit/>
          </a:bodyPr>
          <a:lstStyle/>
          <a:p>
            <a:r>
              <a:rPr lang="es-MX" dirty="0"/>
              <a:t>Mantente al día de los últimos trucos y engaños que se utilizan para difundir información falsa. Denuncia las noticias falsas y cuéntaselo a tus amigos.</a:t>
            </a:r>
          </a:p>
        </p:txBody>
      </p:sp>
    </p:spTree>
    <p:extLst>
      <p:ext uri="{BB962C8B-B14F-4D97-AF65-F5344CB8AC3E}">
        <p14:creationId xmlns:p14="http://schemas.microsoft.com/office/powerpoint/2010/main" val="1408199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Office_44286129_TF56219246.potx" id="{F5AEA1D6-3467-4410-B96B-0D67AC8BB026}" vid="{8035A50F-42EA-4732-82EE-B622A3D2CB2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{F2655963-A90E-40A0-A039-36B46446E5A1}tf56219246_win32</Template>
  <TotalTime>194</TotalTime>
  <Words>580</Words>
  <Application>Microsoft Office PowerPoint</Application>
  <PresentationFormat>Personalizado</PresentationFormat>
  <Paragraphs>24</Paragraphs>
  <Slides>9</Slides>
  <Notes>2</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SavonVTI</vt:lpstr>
      <vt:lpstr>Cómo identificar noticias falsas</vt:lpstr>
      <vt:lpstr>Introducción</vt:lpstr>
      <vt:lpstr>Comprueba el contenido</vt:lpstr>
      <vt:lpstr>Comprueba el medio de comunicación</vt:lpstr>
      <vt:lpstr>Comprueba el autor</vt:lpstr>
      <vt:lpstr>Comprueba las fuentes</vt:lpstr>
      <vt:lpstr>Piensa antes de compartir</vt:lpstr>
      <vt:lpstr>Cuestiona tus propias ideas preconcebidas</vt:lpstr>
      <vt:lpstr>Únete a los cazadores de mitos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Lorem Ipsum</dc:title>
  <dc:creator>Aldo Moreno</dc:creator>
  <cp:lastModifiedBy>Conchis B</cp:lastModifiedBy>
  <cp:revision>4</cp:revision>
  <dcterms:created xsi:type="dcterms:W3CDTF">2022-05-18T21:53:20Z</dcterms:created>
  <dcterms:modified xsi:type="dcterms:W3CDTF">2022-06-29T15:44:40Z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