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7" r:id="rId4"/>
  </p:sldMasterIdLst>
  <p:notesMasterIdLst>
    <p:notesMasterId r:id="rId14"/>
  </p:notesMasterIdLst>
  <p:handoutMasterIdLst>
    <p:handoutMasterId r:id="rId15"/>
  </p:handoutMasterIdLst>
  <p:sldIdLst>
    <p:sldId id="268" r:id="rId5"/>
    <p:sldId id="261" r:id="rId6"/>
    <p:sldId id="270" r:id="rId7"/>
    <p:sldId id="271" r:id="rId8"/>
    <p:sldId id="272" r:id="rId9"/>
    <p:sldId id="273" r:id="rId10"/>
    <p:sldId id="274" r:id="rId11"/>
    <p:sldId id="275" r:id="rId12"/>
    <p:sldId id="276" r:id="rId13"/>
  </p:sldIdLst>
  <p:sldSz cx="12192000" cy="6858000"/>
  <p:notesSz cx="6858000" cy="9144000"/>
  <p:defaultTextStyle>
    <a:defPPr rtl="0">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9C459D-ABB9-4F62-9555-A8875C9624ED}" v="31" dt="2022-05-20T23:22:30.5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580"/>
  </p:normalViewPr>
  <p:slideViewPr>
    <p:cSldViewPr snapToGrid="0" snapToObjects="1">
      <p:cViewPr>
        <p:scale>
          <a:sx n="62" d="100"/>
          <a:sy n="62" d="100"/>
        </p:scale>
        <p:origin x="-102" y="-294"/>
      </p:cViewPr>
      <p:guideLst>
        <p:guide orient="horz" pos="2160"/>
        <p:guide pos="3840"/>
      </p:guideLst>
    </p:cSldViewPr>
  </p:slideViewPr>
  <p:notesTextViewPr>
    <p:cViewPr>
      <p:scale>
        <a:sx n="1" d="1"/>
        <a:sy n="1" d="1"/>
      </p:scale>
      <p:origin x="0" y="0"/>
    </p:cViewPr>
  </p:notesTextViewPr>
  <p:notesViewPr>
    <p:cSldViewPr snapToGrid="0" snapToObjects="1">
      <p:cViewPr varScale="1">
        <p:scale>
          <a:sx n="89" d="100"/>
          <a:sy n="89" d="100"/>
        </p:scale>
        <p:origin x="303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do Moreno" userId="098617de9ffcdc7a" providerId="LiveId" clId="{D19C459D-ABB9-4F62-9555-A8875C9624ED}"/>
    <pc:docChg chg="custSel addSld delSld modSld">
      <pc:chgData name="Aldo Moreno" userId="098617de9ffcdc7a" providerId="LiveId" clId="{D19C459D-ABB9-4F62-9555-A8875C9624ED}" dt="2022-05-20T23:22:19.687" v="4350" actId="313"/>
      <pc:docMkLst>
        <pc:docMk/>
      </pc:docMkLst>
      <pc:sldChg chg="del">
        <pc:chgData name="Aldo Moreno" userId="098617de9ffcdc7a" providerId="LiveId" clId="{D19C459D-ABB9-4F62-9555-A8875C9624ED}" dt="2022-05-20T23:18:01.855" v="4319" actId="2696"/>
        <pc:sldMkLst>
          <pc:docMk/>
          <pc:sldMk cId="2770267463" sldId="259"/>
        </pc:sldMkLst>
      </pc:sldChg>
      <pc:sldChg chg="addSp modSp mod">
        <pc:chgData name="Aldo Moreno" userId="098617de9ffcdc7a" providerId="LiveId" clId="{D19C459D-ABB9-4F62-9555-A8875C9624ED}" dt="2022-05-20T21:00:22.770" v="379" actId="27636"/>
        <pc:sldMkLst>
          <pc:docMk/>
          <pc:sldMk cId="1436557425" sldId="261"/>
        </pc:sldMkLst>
        <pc:spChg chg="mod">
          <ac:chgData name="Aldo Moreno" userId="098617de9ffcdc7a" providerId="LiveId" clId="{D19C459D-ABB9-4F62-9555-A8875C9624ED}" dt="2022-05-20T20:52:35.820" v="16" actId="20577"/>
          <ac:spMkLst>
            <pc:docMk/>
            <pc:sldMk cId="1436557425" sldId="261"/>
            <ac:spMk id="2" creationId="{23F6D5E8-15CF-4755-910B-1B5A1E777357}"/>
          </ac:spMkLst>
        </pc:spChg>
        <pc:spChg chg="mod">
          <ac:chgData name="Aldo Moreno" userId="098617de9ffcdc7a" providerId="LiveId" clId="{D19C459D-ABB9-4F62-9555-A8875C9624ED}" dt="2022-05-20T21:00:22.770" v="379" actId="27636"/>
          <ac:spMkLst>
            <pc:docMk/>
            <pc:sldMk cId="1436557425" sldId="261"/>
            <ac:spMk id="4" creationId="{2B652048-7FAB-64FC-B019-D32A37035BAB}"/>
          </ac:spMkLst>
        </pc:spChg>
        <pc:picChg chg="mod">
          <ac:chgData name="Aldo Moreno" userId="098617de9ffcdc7a" providerId="LiveId" clId="{D19C459D-ABB9-4F62-9555-A8875C9624ED}" dt="2022-05-20T21:00:02.332" v="369" actId="1076"/>
          <ac:picMkLst>
            <pc:docMk/>
            <pc:sldMk cId="1436557425" sldId="261"/>
            <ac:picMk id="13" creationId="{91359E98-53EA-154C-9838-95AAA23C9E68}"/>
          </ac:picMkLst>
        </pc:picChg>
        <pc:picChg chg="add mod">
          <ac:chgData name="Aldo Moreno" userId="098617de9ffcdc7a" providerId="LiveId" clId="{D19C459D-ABB9-4F62-9555-A8875C9624ED}" dt="2022-05-20T21:00:15.608" v="373" actId="1076"/>
          <ac:picMkLst>
            <pc:docMk/>
            <pc:sldMk cId="1436557425" sldId="261"/>
            <ac:picMk id="1026" creationId="{54D284AA-0AB3-D463-4F10-C79B1CC9DEDB}"/>
          </ac:picMkLst>
        </pc:picChg>
      </pc:sldChg>
      <pc:sldChg chg="del">
        <pc:chgData name="Aldo Moreno" userId="098617de9ffcdc7a" providerId="LiveId" clId="{D19C459D-ABB9-4F62-9555-A8875C9624ED}" dt="2022-05-20T23:18:06.400" v="4320" actId="2696"/>
        <pc:sldMkLst>
          <pc:docMk/>
          <pc:sldMk cId="4063739934" sldId="267"/>
        </pc:sldMkLst>
      </pc:sldChg>
      <pc:sldChg chg="modSp mod">
        <pc:chgData name="Aldo Moreno" userId="098617de9ffcdc7a" providerId="LiveId" clId="{D19C459D-ABB9-4F62-9555-A8875C9624ED}" dt="2022-05-20T20:58:17.368" v="278"/>
        <pc:sldMkLst>
          <pc:docMk/>
          <pc:sldMk cId="312941212" sldId="268"/>
        </pc:sldMkLst>
        <pc:spChg chg="mod">
          <ac:chgData name="Aldo Moreno" userId="098617de9ffcdc7a" providerId="LiveId" clId="{D19C459D-ABB9-4F62-9555-A8875C9624ED}" dt="2022-05-20T20:58:17.368" v="278"/>
          <ac:spMkLst>
            <pc:docMk/>
            <pc:sldMk cId="312941212" sldId="268"/>
            <ac:spMk id="13" creationId="{F05262DB-6398-4AF9-96A3-041CFB112303}"/>
          </ac:spMkLst>
        </pc:spChg>
      </pc:sldChg>
      <pc:sldChg chg="del">
        <pc:chgData name="Aldo Moreno" userId="098617de9ffcdc7a" providerId="LiveId" clId="{D19C459D-ABB9-4F62-9555-A8875C9624ED}" dt="2022-05-20T23:18:06.400" v="4320" actId="2696"/>
        <pc:sldMkLst>
          <pc:docMk/>
          <pc:sldMk cId="1496850848" sldId="269"/>
        </pc:sldMkLst>
      </pc:sldChg>
      <pc:sldChg chg="addSp delSp modSp add mod">
        <pc:chgData name="Aldo Moreno" userId="098617de9ffcdc7a" providerId="LiveId" clId="{D19C459D-ABB9-4F62-9555-A8875C9624ED}" dt="2022-05-20T23:22:19.687" v="4350" actId="313"/>
        <pc:sldMkLst>
          <pc:docMk/>
          <pc:sldMk cId="3542180807" sldId="270"/>
        </pc:sldMkLst>
        <pc:spChg chg="mod">
          <ac:chgData name="Aldo Moreno" userId="098617de9ffcdc7a" providerId="LiveId" clId="{D19C459D-ABB9-4F62-9555-A8875C9624ED}" dt="2022-05-20T23:22:19.687" v="4350" actId="313"/>
          <ac:spMkLst>
            <pc:docMk/>
            <pc:sldMk cId="3542180807" sldId="270"/>
            <ac:spMk id="4" creationId="{2B652048-7FAB-64FC-B019-D32A37035BAB}"/>
          </ac:spMkLst>
        </pc:spChg>
        <pc:picChg chg="del">
          <ac:chgData name="Aldo Moreno" userId="098617de9ffcdc7a" providerId="LiveId" clId="{D19C459D-ABB9-4F62-9555-A8875C9624ED}" dt="2022-05-20T21:37:38.284" v="758" actId="478"/>
          <ac:picMkLst>
            <pc:docMk/>
            <pc:sldMk cId="3542180807" sldId="270"/>
            <ac:picMk id="1026" creationId="{54D284AA-0AB3-D463-4F10-C79B1CC9DEDB}"/>
          </ac:picMkLst>
        </pc:picChg>
        <pc:picChg chg="add mod">
          <ac:chgData name="Aldo Moreno" userId="098617de9ffcdc7a" providerId="LiveId" clId="{D19C459D-ABB9-4F62-9555-A8875C9624ED}" dt="2022-05-20T21:40:19.632" v="915" actId="1076"/>
          <ac:picMkLst>
            <pc:docMk/>
            <pc:sldMk cId="3542180807" sldId="270"/>
            <ac:picMk id="2050" creationId="{E05D913D-4072-8D7A-1386-863B4DE59169}"/>
          </ac:picMkLst>
        </pc:picChg>
      </pc:sldChg>
      <pc:sldChg chg="addSp modSp new mod setBg">
        <pc:chgData name="Aldo Moreno" userId="098617de9ffcdc7a" providerId="LiveId" clId="{D19C459D-ABB9-4F62-9555-A8875C9624ED}" dt="2022-05-20T21:52:59.435" v="1681" actId="20577"/>
        <pc:sldMkLst>
          <pc:docMk/>
          <pc:sldMk cId="505842283" sldId="271"/>
        </pc:sldMkLst>
        <pc:spChg chg="mod">
          <ac:chgData name="Aldo Moreno" userId="098617de9ffcdc7a" providerId="LiveId" clId="{D19C459D-ABB9-4F62-9555-A8875C9624ED}" dt="2022-05-20T21:50:37.659" v="1648" actId="20577"/>
          <ac:spMkLst>
            <pc:docMk/>
            <pc:sldMk cId="505842283" sldId="271"/>
            <ac:spMk id="2" creationId="{6C9C3B92-58C5-74B1-9C66-FB9F141A51B9}"/>
          </ac:spMkLst>
        </pc:spChg>
        <pc:spChg chg="mod">
          <ac:chgData name="Aldo Moreno" userId="098617de9ffcdc7a" providerId="LiveId" clId="{D19C459D-ABB9-4F62-9555-A8875C9624ED}" dt="2022-05-20T21:52:59.435" v="1681" actId="20577"/>
          <ac:spMkLst>
            <pc:docMk/>
            <pc:sldMk cId="505842283" sldId="271"/>
            <ac:spMk id="3" creationId="{977F9BCD-8C37-EB9C-3B27-D8AD4928FF5B}"/>
          </ac:spMkLst>
        </pc:spChg>
        <pc:spChg chg="add">
          <ac:chgData name="Aldo Moreno" userId="098617de9ffcdc7a" providerId="LiveId" clId="{D19C459D-ABB9-4F62-9555-A8875C9624ED}" dt="2022-05-20T21:49:32.946" v="1636" actId="26606"/>
          <ac:spMkLst>
            <pc:docMk/>
            <pc:sldMk cId="505842283" sldId="271"/>
            <ac:spMk id="71" creationId="{35879851-1A1D-4246-AAA1-C484E858337D}"/>
          </ac:spMkLst>
        </pc:spChg>
        <pc:picChg chg="add mod ord">
          <ac:chgData name="Aldo Moreno" userId="098617de9ffcdc7a" providerId="LiveId" clId="{D19C459D-ABB9-4F62-9555-A8875C9624ED}" dt="2022-05-20T21:49:56.362" v="1640"/>
          <ac:picMkLst>
            <pc:docMk/>
            <pc:sldMk cId="505842283" sldId="271"/>
            <ac:picMk id="3074" creationId="{98B1925B-5095-10DE-51F1-334E94C5A058}"/>
          </ac:picMkLst>
        </pc:picChg>
      </pc:sldChg>
      <pc:sldChg chg="addSp modSp new mod setBg">
        <pc:chgData name="Aldo Moreno" userId="098617de9ffcdc7a" providerId="LiveId" clId="{D19C459D-ABB9-4F62-9555-A8875C9624ED}" dt="2022-05-20T22:01:09.605" v="1987" actId="26606"/>
        <pc:sldMkLst>
          <pc:docMk/>
          <pc:sldMk cId="3074934774" sldId="272"/>
        </pc:sldMkLst>
        <pc:spChg chg="mod">
          <ac:chgData name="Aldo Moreno" userId="098617de9ffcdc7a" providerId="LiveId" clId="{D19C459D-ABB9-4F62-9555-A8875C9624ED}" dt="2022-05-20T22:01:09.605" v="1987" actId="26606"/>
          <ac:spMkLst>
            <pc:docMk/>
            <pc:sldMk cId="3074934774" sldId="272"/>
            <ac:spMk id="2" creationId="{08F843AC-9996-2E87-39C1-2777CD1CAA1F}"/>
          </ac:spMkLst>
        </pc:spChg>
        <pc:spChg chg="mod">
          <ac:chgData name="Aldo Moreno" userId="098617de9ffcdc7a" providerId="LiveId" clId="{D19C459D-ABB9-4F62-9555-A8875C9624ED}" dt="2022-05-20T22:01:09.605" v="1987" actId="26606"/>
          <ac:spMkLst>
            <pc:docMk/>
            <pc:sldMk cId="3074934774" sldId="272"/>
            <ac:spMk id="3" creationId="{D5BB3776-1D9D-FDB4-F4D0-48FFD973054E}"/>
          </ac:spMkLst>
        </pc:spChg>
        <pc:spChg chg="add">
          <ac:chgData name="Aldo Moreno" userId="098617de9ffcdc7a" providerId="LiveId" clId="{D19C459D-ABB9-4F62-9555-A8875C9624ED}" dt="2022-05-20T22:01:09.605" v="1987" actId="26606"/>
          <ac:spMkLst>
            <pc:docMk/>
            <pc:sldMk cId="3074934774" sldId="272"/>
            <ac:spMk id="71" creationId="{AFC5700F-7321-4B30-B1DC-BC4F2165BB51}"/>
          </ac:spMkLst>
        </pc:spChg>
        <pc:spChg chg="add">
          <ac:chgData name="Aldo Moreno" userId="098617de9ffcdc7a" providerId="LiveId" clId="{D19C459D-ABB9-4F62-9555-A8875C9624ED}" dt="2022-05-20T22:01:09.605" v="1987" actId="26606"/>
          <ac:spMkLst>
            <pc:docMk/>
            <pc:sldMk cId="3074934774" sldId="272"/>
            <ac:spMk id="73" creationId="{8F50300C-C744-4948-BE34-534215C7469B}"/>
          </ac:spMkLst>
        </pc:spChg>
        <pc:spChg chg="add">
          <ac:chgData name="Aldo Moreno" userId="098617de9ffcdc7a" providerId="LiveId" clId="{D19C459D-ABB9-4F62-9555-A8875C9624ED}" dt="2022-05-20T22:01:09.605" v="1987" actId="26606"/>
          <ac:spMkLst>
            <pc:docMk/>
            <pc:sldMk cId="3074934774" sldId="272"/>
            <ac:spMk id="103" creationId="{6CA72FCB-DBCC-435A-838B-682978F4791B}"/>
          </ac:spMkLst>
        </pc:spChg>
        <pc:grpChg chg="add">
          <ac:chgData name="Aldo Moreno" userId="098617de9ffcdc7a" providerId="LiveId" clId="{D19C459D-ABB9-4F62-9555-A8875C9624ED}" dt="2022-05-20T22:01:09.605" v="1987" actId="26606"/>
          <ac:grpSpMkLst>
            <pc:docMk/>
            <pc:sldMk cId="3074934774" sldId="272"/>
            <ac:grpSpMk id="75" creationId="{3EF50F21-ED59-4E25-B7BC-73AD45B39542}"/>
          </ac:grpSpMkLst>
        </pc:grpChg>
        <pc:grpChg chg="add">
          <ac:chgData name="Aldo Moreno" userId="098617de9ffcdc7a" providerId="LiveId" clId="{D19C459D-ABB9-4F62-9555-A8875C9624ED}" dt="2022-05-20T22:01:09.605" v="1987" actId="26606"/>
          <ac:grpSpMkLst>
            <pc:docMk/>
            <pc:sldMk cId="3074934774" sldId="272"/>
            <ac:grpSpMk id="89" creationId="{672F9DC4-C2C4-43CF-9C2C-2EE1826F77A2}"/>
          </ac:grpSpMkLst>
        </pc:grpChg>
        <pc:picChg chg="add mod ord">
          <ac:chgData name="Aldo Moreno" userId="098617de9ffcdc7a" providerId="LiveId" clId="{D19C459D-ABB9-4F62-9555-A8875C9624ED}" dt="2022-05-20T22:01:09.605" v="1987" actId="26606"/>
          <ac:picMkLst>
            <pc:docMk/>
            <pc:sldMk cId="3074934774" sldId="272"/>
            <ac:picMk id="4098" creationId="{593D9AE1-79FB-B0EB-A37A-CD6CCC382E1B}"/>
          </ac:picMkLst>
        </pc:picChg>
      </pc:sldChg>
      <pc:sldChg chg="addSp modSp new mod setBg">
        <pc:chgData name="Aldo Moreno" userId="098617de9ffcdc7a" providerId="LiveId" clId="{D19C459D-ABB9-4F62-9555-A8875C9624ED}" dt="2022-05-20T22:14:30.304" v="2824" actId="26606"/>
        <pc:sldMkLst>
          <pc:docMk/>
          <pc:sldMk cId="1679667795" sldId="273"/>
        </pc:sldMkLst>
        <pc:spChg chg="mod">
          <ac:chgData name="Aldo Moreno" userId="098617de9ffcdc7a" providerId="LiveId" clId="{D19C459D-ABB9-4F62-9555-A8875C9624ED}" dt="2022-05-20T22:14:30.304" v="2824" actId="26606"/>
          <ac:spMkLst>
            <pc:docMk/>
            <pc:sldMk cId="1679667795" sldId="273"/>
            <ac:spMk id="2" creationId="{A64B951D-3F11-FEA4-00A3-16D2B9661AB4}"/>
          </ac:spMkLst>
        </pc:spChg>
        <pc:spChg chg="mod">
          <ac:chgData name="Aldo Moreno" userId="098617de9ffcdc7a" providerId="LiveId" clId="{D19C459D-ABB9-4F62-9555-A8875C9624ED}" dt="2022-05-20T22:14:30.304" v="2824" actId="26606"/>
          <ac:spMkLst>
            <pc:docMk/>
            <pc:sldMk cId="1679667795" sldId="273"/>
            <ac:spMk id="3" creationId="{62679D21-ECD9-00BC-5BC3-A99FF1AF0099}"/>
          </ac:spMkLst>
        </pc:spChg>
        <pc:spChg chg="add">
          <ac:chgData name="Aldo Moreno" userId="098617de9ffcdc7a" providerId="LiveId" clId="{D19C459D-ABB9-4F62-9555-A8875C9624ED}" dt="2022-05-20T22:14:30.304" v="2824" actId="26606"/>
          <ac:spMkLst>
            <pc:docMk/>
            <pc:sldMk cId="1679667795" sldId="273"/>
            <ac:spMk id="71" creationId="{35879851-1A1D-4246-AAA1-C484E858337D}"/>
          </ac:spMkLst>
        </pc:spChg>
        <pc:picChg chg="add mod ord">
          <ac:chgData name="Aldo Moreno" userId="098617de9ffcdc7a" providerId="LiveId" clId="{D19C459D-ABB9-4F62-9555-A8875C9624ED}" dt="2022-05-20T22:14:30.304" v="2824" actId="26606"/>
          <ac:picMkLst>
            <pc:docMk/>
            <pc:sldMk cId="1679667795" sldId="273"/>
            <ac:picMk id="5122" creationId="{ABA166DC-27BD-BB23-A40F-554FBBC8E05F}"/>
          </ac:picMkLst>
        </pc:picChg>
      </pc:sldChg>
      <pc:sldChg chg="addSp modSp new mod setBg">
        <pc:chgData name="Aldo Moreno" userId="098617de9ffcdc7a" providerId="LiveId" clId="{D19C459D-ABB9-4F62-9555-A8875C9624ED}" dt="2022-05-20T23:19:06.222" v="4326" actId="26606"/>
        <pc:sldMkLst>
          <pc:docMk/>
          <pc:sldMk cId="2058695683" sldId="274"/>
        </pc:sldMkLst>
        <pc:spChg chg="mod">
          <ac:chgData name="Aldo Moreno" userId="098617de9ffcdc7a" providerId="LiveId" clId="{D19C459D-ABB9-4F62-9555-A8875C9624ED}" dt="2022-05-20T23:19:06.222" v="4326" actId="26606"/>
          <ac:spMkLst>
            <pc:docMk/>
            <pc:sldMk cId="2058695683" sldId="274"/>
            <ac:spMk id="2" creationId="{6AF40194-4B03-E2CA-E1F1-0EEE416633B4}"/>
          </ac:spMkLst>
        </pc:spChg>
        <pc:spChg chg="mod">
          <ac:chgData name="Aldo Moreno" userId="098617de9ffcdc7a" providerId="LiveId" clId="{D19C459D-ABB9-4F62-9555-A8875C9624ED}" dt="2022-05-20T23:19:06.222" v="4326" actId="26606"/>
          <ac:spMkLst>
            <pc:docMk/>
            <pc:sldMk cId="2058695683" sldId="274"/>
            <ac:spMk id="3" creationId="{0C143D8D-996B-DBFB-926D-A60B5BD97B30}"/>
          </ac:spMkLst>
        </pc:spChg>
        <pc:spChg chg="add">
          <ac:chgData name="Aldo Moreno" userId="098617de9ffcdc7a" providerId="LiveId" clId="{D19C459D-ABB9-4F62-9555-A8875C9624ED}" dt="2022-05-20T23:19:06.222" v="4326" actId="26606"/>
          <ac:spMkLst>
            <pc:docMk/>
            <pc:sldMk cId="2058695683" sldId="274"/>
            <ac:spMk id="71" creationId="{AFC5700F-7321-4B30-B1DC-BC4F2165BB51}"/>
          </ac:spMkLst>
        </pc:spChg>
        <pc:spChg chg="add">
          <ac:chgData name="Aldo Moreno" userId="098617de9ffcdc7a" providerId="LiveId" clId="{D19C459D-ABB9-4F62-9555-A8875C9624ED}" dt="2022-05-20T23:19:06.222" v="4326" actId="26606"/>
          <ac:spMkLst>
            <pc:docMk/>
            <pc:sldMk cId="2058695683" sldId="274"/>
            <ac:spMk id="73" creationId="{8F50300C-C744-4948-BE34-534215C7469B}"/>
          </ac:spMkLst>
        </pc:spChg>
        <pc:spChg chg="add">
          <ac:chgData name="Aldo Moreno" userId="098617de9ffcdc7a" providerId="LiveId" clId="{D19C459D-ABB9-4F62-9555-A8875C9624ED}" dt="2022-05-20T23:19:06.222" v="4326" actId="26606"/>
          <ac:spMkLst>
            <pc:docMk/>
            <pc:sldMk cId="2058695683" sldId="274"/>
            <ac:spMk id="103" creationId="{6CA72FCB-DBCC-435A-838B-682978F4791B}"/>
          </ac:spMkLst>
        </pc:spChg>
        <pc:grpChg chg="add">
          <ac:chgData name="Aldo Moreno" userId="098617de9ffcdc7a" providerId="LiveId" clId="{D19C459D-ABB9-4F62-9555-A8875C9624ED}" dt="2022-05-20T23:19:06.222" v="4326" actId="26606"/>
          <ac:grpSpMkLst>
            <pc:docMk/>
            <pc:sldMk cId="2058695683" sldId="274"/>
            <ac:grpSpMk id="75" creationId="{3EF50F21-ED59-4E25-B7BC-73AD45B39542}"/>
          </ac:grpSpMkLst>
        </pc:grpChg>
        <pc:grpChg chg="add">
          <ac:chgData name="Aldo Moreno" userId="098617de9ffcdc7a" providerId="LiveId" clId="{D19C459D-ABB9-4F62-9555-A8875C9624ED}" dt="2022-05-20T23:19:06.222" v="4326" actId="26606"/>
          <ac:grpSpMkLst>
            <pc:docMk/>
            <pc:sldMk cId="2058695683" sldId="274"/>
            <ac:grpSpMk id="89" creationId="{672F9DC4-C2C4-43CF-9C2C-2EE1826F77A2}"/>
          </ac:grpSpMkLst>
        </pc:grpChg>
        <pc:picChg chg="add mod ord">
          <ac:chgData name="Aldo Moreno" userId="098617de9ffcdc7a" providerId="LiveId" clId="{D19C459D-ABB9-4F62-9555-A8875C9624ED}" dt="2022-05-20T23:19:06.222" v="4326" actId="26606"/>
          <ac:picMkLst>
            <pc:docMk/>
            <pc:sldMk cId="2058695683" sldId="274"/>
            <ac:picMk id="6146" creationId="{8E239666-CBCD-3E41-268F-C5E9090BC298}"/>
          </ac:picMkLst>
        </pc:picChg>
      </pc:sldChg>
      <pc:sldChg chg="addSp modSp add mod setBg">
        <pc:chgData name="Aldo Moreno" userId="098617de9ffcdc7a" providerId="LiveId" clId="{D19C459D-ABB9-4F62-9555-A8875C9624ED}" dt="2022-05-20T23:19:56.674" v="4333" actId="403"/>
        <pc:sldMkLst>
          <pc:docMk/>
          <pc:sldMk cId="21261408" sldId="275"/>
        </pc:sldMkLst>
        <pc:spChg chg="mod">
          <ac:chgData name="Aldo Moreno" userId="098617de9ffcdc7a" providerId="LiveId" clId="{D19C459D-ABB9-4F62-9555-A8875C9624ED}" dt="2022-05-20T23:19:49.205" v="4329" actId="26606"/>
          <ac:spMkLst>
            <pc:docMk/>
            <pc:sldMk cId="21261408" sldId="275"/>
            <ac:spMk id="2" creationId="{6AF40194-4B03-E2CA-E1F1-0EEE416633B4}"/>
          </ac:spMkLst>
        </pc:spChg>
        <pc:spChg chg="mod">
          <ac:chgData name="Aldo Moreno" userId="098617de9ffcdc7a" providerId="LiveId" clId="{D19C459D-ABB9-4F62-9555-A8875C9624ED}" dt="2022-05-20T23:19:56.674" v="4333" actId="403"/>
          <ac:spMkLst>
            <pc:docMk/>
            <pc:sldMk cId="21261408" sldId="275"/>
            <ac:spMk id="3" creationId="{0C143D8D-996B-DBFB-926D-A60B5BD97B30}"/>
          </ac:spMkLst>
        </pc:spChg>
        <pc:spChg chg="add">
          <ac:chgData name="Aldo Moreno" userId="098617de9ffcdc7a" providerId="LiveId" clId="{D19C459D-ABB9-4F62-9555-A8875C9624ED}" dt="2022-05-20T23:19:49.205" v="4329" actId="26606"/>
          <ac:spMkLst>
            <pc:docMk/>
            <pc:sldMk cId="21261408" sldId="275"/>
            <ac:spMk id="71" creationId="{AFC5700F-7321-4B30-B1DC-BC4F2165BB51}"/>
          </ac:spMkLst>
        </pc:spChg>
        <pc:spChg chg="add">
          <ac:chgData name="Aldo Moreno" userId="098617de9ffcdc7a" providerId="LiveId" clId="{D19C459D-ABB9-4F62-9555-A8875C9624ED}" dt="2022-05-20T23:19:49.205" v="4329" actId="26606"/>
          <ac:spMkLst>
            <pc:docMk/>
            <pc:sldMk cId="21261408" sldId="275"/>
            <ac:spMk id="73" creationId="{8F50300C-C744-4948-BE34-534215C7469B}"/>
          </ac:spMkLst>
        </pc:spChg>
        <pc:spChg chg="add">
          <ac:chgData name="Aldo Moreno" userId="098617de9ffcdc7a" providerId="LiveId" clId="{D19C459D-ABB9-4F62-9555-A8875C9624ED}" dt="2022-05-20T23:19:49.205" v="4329" actId="26606"/>
          <ac:spMkLst>
            <pc:docMk/>
            <pc:sldMk cId="21261408" sldId="275"/>
            <ac:spMk id="103" creationId="{6CA72FCB-DBCC-435A-838B-682978F4791B}"/>
          </ac:spMkLst>
        </pc:spChg>
        <pc:grpChg chg="add">
          <ac:chgData name="Aldo Moreno" userId="098617de9ffcdc7a" providerId="LiveId" clId="{D19C459D-ABB9-4F62-9555-A8875C9624ED}" dt="2022-05-20T23:19:49.205" v="4329" actId="26606"/>
          <ac:grpSpMkLst>
            <pc:docMk/>
            <pc:sldMk cId="21261408" sldId="275"/>
            <ac:grpSpMk id="75" creationId="{3EF50F21-ED59-4E25-B7BC-73AD45B39542}"/>
          </ac:grpSpMkLst>
        </pc:grpChg>
        <pc:grpChg chg="add">
          <ac:chgData name="Aldo Moreno" userId="098617de9ffcdc7a" providerId="LiveId" clId="{D19C459D-ABB9-4F62-9555-A8875C9624ED}" dt="2022-05-20T23:19:49.205" v="4329" actId="26606"/>
          <ac:grpSpMkLst>
            <pc:docMk/>
            <pc:sldMk cId="21261408" sldId="275"/>
            <ac:grpSpMk id="89" creationId="{672F9DC4-C2C4-43CF-9C2C-2EE1826F77A2}"/>
          </ac:grpSpMkLst>
        </pc:grpChg>
        <pc:picChg chg="add mod ord">
          <ac:chgData name="Aldo Moreno" userId="098617de9ffcdc7a" providerId="LiveId" clId="{D19C459D-ABB9-4F62-9555-A8875C9624ED}" dt="2022-05-20T23:19:49.205" v="4329" actId="26606"/>
          <ac:picMkLst>
            <pc:docMk/>
            <pc:sldMk cId="21261408" sldId="275"/>
            <ac:picMk id="7170" creationId="{8D5EBB5B-7F17-7596-76E1-A56FEF66458F}"/>
          </ac:picMkLst>
        </pc:picChg>
      </pc:sldChg>
      <pc:sldChg chg="addSp delSp modSp add mod setBg">
        <pc:chgData name="Aldo Moreno" userId="098617de9ffcdc7a" providerId="LiveId" clId="{D19C459D-ABB9-4F62-9555-A8875C9624ED}" dt="2022-05-20T23:21:42.698" v="4349" actId="26606"/>
        <pc:sldMkLst>
          <pc:docMk/>
          <pc:sldMk cId="891785061" sldId="276"/>
        </pc:sldMkLst>
        <pc:spChg chg="mod">
          <ac:chgData name="Aldo Moreno" userId="098617de9ffcdc7a" providerId="LiveId" clId="{D19C459D-ABB9-4F62-9555-A8875C9624ED}" dt="2022-05-20T23:21:14.454" v="4344" actId="26606"/>
          <ac:spMkLst>
            <pc:docMk/>
            <pc:sldMk cId="891785061" sldId="276"/>
            <ac:spMk id="2" creationId="{6AF40194-4B03-E2CA-E1F1-0EEE416633B4}"/>
          </ac:spMkLst>
        </pc:spChg>
        <pc:spChg chg="mod">
          <ac:chgData name="Aldo Moreno" userId="098617de9ffcdc7a" providerId="LiveId" clId="{D19C459D-ABB9-4F62-9555-A8875C9624ED}" dt="2022-05-20T23:21:14.454" v="4344" actId="26606"/>
          <ac:spMkLst>
            <pc:docMk/>
            <pc:sldMk cId="891785061" sldId="276"/>
            <ac:spMk id="3" creationId="{0C143D8D-996B-DBFB-926D-A60B5BD97B30}"/>
          </ac:spMkLst>
        </pc:spChg>
        <pc:spChg chg="add del">
          <ac:chgData name="Aldo Moreno" userId="098617de9ffcdc7a" providerId="LiveId" clId="{D19C459D-ABB9-4F62-9555-A8875C9624ED}" dt="2022-05-20T23:21:42.698" v="4349" actId="26606"/>
          <ac:spMkLst>
            <pc:docMk/>
            <pc:sldMk cId="891785061" sldId="276"/>
            <ac:spMk id="71" creationId="{AFC5700F-7321-4B30-B1DC-BC4F2165BB51}"/>
          </ac:spMkLst>
        </pc:spChg>
        <pc:spChg chg="add del">
          <ac:chgData name="Aldo Moreno" userId="098617de9ffcdc7a" providerId="LiveId" clId="{D19C459D-ABB9-4F62-9555-A8875C9624ED}" dt="2022-05-20T23:21:42.698" v="4349" actId="26606"/>
          <ac:spMkLst>
            <pc:docMk/>
            <pc:sldMk cId="891785061" sldId="276"/>
            <ac:spMk id="73" creationId="{8F50300C-C744-4948-BE34-534215C7469B}"/>
          </ac:spMkLst>
        </pc:spChg>
        <pc:spChg chg="add del">
          <ac:chgData name="Aldo Moreno" userId="098617de9ffcdc7a" providerId="LiveId" clId="{D19C459D-ABB9-4F62-9555-A8875C9624ED}" dt="2022-05-20T23:21:42.698" v="4349" actId="26606"/>
          <ac:spMkLst>
            <pc:docMk/>
            <pc:sldMk cId="891785061" sldId="276"/>
            <ac:spMk id="103" creationId="{6CA72FCB-DBCC-435A-838B-682978F4791B}"/>
          </ac:spMkLst>
        </pc:spChg>
        <pc:spChg chg="add">
          <ac:chgData name="Aldo Moreno" userId="098617de9ffcdc7a" providerId="LiveId" clId="{D19C459D-ABB9-4F62-9555-A8875C9624ED}" dt="2022-05-20T23:21:42.698" v="4349" actId="26606"/>
          <ac:spMkLst>
            <pc:docMk/>
            <pc:sldMk cId="891785061" sldId="276"/>
            <ac:spMk id="137" creationId="{AFC5700F-7321-4B30-B1DC-BC4F2165BB51}"/>
          </ac:spMkLst>
        </pc:spChg>
        <pc:spChg chg="add">
          <ac:chgData name="Aldo Moreno" userId="098617de9ffcdc7a" providerId="LiveId" clId="{D19C459D-ABB9-4F62-9555-A8875C9624ED}" dt="2022-05-20T23:21:42.698" v="4349" actId="26606"/>
          <ac:spMkLst>
            <pc:docMk/>
            <pc:sldMk cId="891785061" sldId="276"/>
            <ac:spMk id="139" creationId="{8F50300C-C744-4948-BE34-534215C7469B}"/>
          </ac:spMkLst>
        </pc:spChg>
        <pc:spChg chg="add">
          <ac:chgData name="Aldo Moreno" userId="098617de9ffcdc7a" providerId="LiveId" clId="{D19C459D-ABB9-4F62-9555-A8875C9624ED}" dt="2022-05-20T23:21:42.698" v="4349" actId="26606"/>
          <ac:spMkLst>
            <pc:docMk/>
            <pc:sldMk cId="891785061" sldId="276"/>
            <ac:spMk id="169" creationId="{6CA72FCB-DBCC-435A-838B-682978F4791B}"/>
          </ac:spMkLst>
        </pc:spChg>
        <pc:grpChg chg="add del">
          <ac:chgData name="Aldo Moreno" userId="098617de9ffcdc7a" providerId="LiveId" clId="{D19C459D-ABB9-4F62-9555-A8875C9624ED}" dt="2022-05-20T23:21:42.698" v="4349" actId="26606"/>
          <ac:grpSpMkLst>
            <pc:docMk/>
            <pc:sldMk cId="891785061" sldId="276"/>
            <ac:grpSpMk id="75" creationId="{3EF50F21-ED59-4E25-B7BC-73AD45B39542}"/>
          </ac:grpSpMkLst>
        </pc:grpChg>
        <pc:grpChg chg="add del">
          <ac:chgData name="Aldo Moreno" userId="098617de9ffcdc7a" providerId="LiveId" clId="{D19C459D-ABB9-4F62-9555-A8875C9624ED}" dt="2022-05-20T23:21:42.698" v="4349" actId="26606"/>
          <ac:grpSpMkLst>
            <pc:docMk/>
            <pc:sldMk cId="891785061" sldId="276"/>
            <ac:grpSpMk id="89" creationId="{672F9DC4-C2C4-43CF-9C2C-2EE1826F77A2}"/>
          </ac:grpSpMkLst>
        </pc:grpChg>
        <pc:grpChg chg="add">
          <ac:chgData name="Aldo Moreno" userId="098617de9ffcdc7a" providerId="LiveId" clId="{D19C459D-ABB9-4F62-9555-A8875C9624ED}" dt="2022-05-20T23:21:42.698" v="4349" actId="26606"/>
          <ac:grpSpMkLst>
            <pc:docMk/>
            <pc:sldMk cId="891785061" sldId="276"/>
            <ac:grpSpMk id="141" creationId="{3EF50F21-ED59-4E25-B7BC-73AD45B39542}"/>
          </ac:grpSpMkLst>
        </pc:grpChg>
        <pc:grpChg chg="add">
          <ac:chgData name="Aldo Moreno" userId="098617de9ffcdc7a" providerId="LiveId" clId="{D19C459D-ABB9-4F62-9555-A8875C9624ED}" dt="2022-05-20T23:21:42.698" v="4349" actId="26606"/>
          <ac:grpSpMkLst>
            <pc:docMk/>
            <pc:sldMk cId="891785061" sldId="276"/>
            <ac:grpSpMk id="155" creationId="{672F9DC4-C2C4-43CF-9C2C-2EE1826F77A2}"/>
          </ac:grpSpMkLst>
        </pc:grpChg>
        <pc:picChg chg="add del mod ord">
          <ac:chgData name="Aldo Moreno" userId="098617de9ffcdc7a" providerId="LiveId" clId="{D19C459D-ABB9-4F62-9555-A8875C9624ED}" dt="2022-05-20T23:21:21.235" v="4347" actId="478"/>
          <ac:picMkLst>
            <pc:docMk/>
            <pc:sldMk cId="891785061" sldId="276"/>
            <ac:picMk id="8194" creationId="{1D56B362-9FDE-921E-0106-F5B04DF96A7E}"/>
          </ac:picMkLst>
        </pc:picChg>
        <pc:picChg chg="add mod ord">
          <ac:chgData name="Aldo Moreno" userId="098617de9ffcdc7a" providerId="LiveId" clId="{D19C459D-ABB9-4F62-9555-A8875C9624ED}" dt="2022-05-20T23:21:42.698" v="4349" actId="26606"/>
          <ac:picMkLst>
            <pc:docMk/>
            <pc:sldMk cId="891785061" sldId="276"/>
            <ac:picMk id="8196" creationId="{AA9A7336-53F8-69F0-A78B-47B81470524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xmlns="" id="{3416CFB3-C14B-49CD-98C3-11D097D5E2C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p>
        </p:txBody>
      </p:sp>
      <p:sp>
        <p:nvSpPr>
          <p:cNvPr id="3" name="Marcador de fecha 2">
            <a:extLst>
              <a:ext uri="{FF2B5EF4-FFF2-40B4-BE49-F238E27FC236}">
                <a16:creationId xmlns:a16="http://schemas.microsoft.com/office/drawing/2014/main" xmlns="" id="{F29E176A-0D50-4C92-9039-E405CAC61B6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83A98F-C29B-49AD-907E-985CCD2FD3E8}" type="datetimeFigureOut">
              <a:rPr lang="es-ES" smtClean="0"/>
              <a:t>29/06/2022</a:t>
            </a:fld>
            <a:endParaRPr lang="es-ES" dirty="0"/>
          </a:p>
        </p:txBody>
      </p:sp>
      <p:sp>
        <p:nvSpPr>
          <p:cNvPr id="4" name="Marcador de pie de página 3">
            <a:extLst>
              <a:ext uri="{FF2B5EF4-FFF2-40B4-BE49-F238E27FC236}">
                <a16:creationId xmlns:a16="http://schemas.microsoft.com/office/drawing/2014/main" xmlns="" id="{15D4C4A9-52E8-4AFA-AB29-8733208321B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p>
        </p:txBody>
      </p:sp>
      <p:sp>
        <p:nvSpPr>
          <p:cNvPr id="5" name="Marcador de número de diapositiva 4">
            <a:extLst>
              <a:ext uri="{FF2B5EF4-FFF2-40B4-BE49-F238E27FC236}">
                <a16:creationId xmlns:a16="http://schemas.microsoft.com/office/drawing/2014/main" xmlns="" id="{957D54D0-712A-4805-B831-0B7F0D1C8B6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F5E28BC-8308-47DB-B674-21A9A344032C}" type="slidenum">
              <a:rPr lang="es-ES" smtClean="0"/>
              <a:t>‹Nº›</a:t>
            </a:fld>
            <a:endParaRPr lang="es-ES" dirty="0"/>
          </a:p>
        </p:txBody>
      </p:sp>
    </p:spTree>
    <p:extLst>
      <p:ext uri="{BB962C8B-B14F-4D97-AF65-F5344CB8AC3E}">
        <p14:creationId xmlns:p14="http://schemas.microsoft.com/office/powerpoint/2010/main" val="3166314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noProof="0"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1FD6D5-AD92-4BCC-9FA0-B62445789749}" type="datetimeFigureOut">
              <a:rPr lang="es-ES" noProof="0" smtClean="0"/>
              <a:t>29/06/2022</a:t>
            </a:fld>
            <a:endParaRPr lang="es-ES" noProof="0"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noProof="0"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noProof="0"/>
              <a:t>Editar Estilos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noProof="0"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C8C6BF-2692-4097-8EE9-E7DEDCC05BD5}" type="slidenum">
              <a:rPr lang="es-ES" noProof="0" smtClean="0"/>
              <a:t>‹Nº›</a:t>
            </a:fld>
            <a:endParaRPr lang="es-ES" noProof="0" dirty="0"/>
          </a:p>
        </p:txBody>
      </p:sp>
    </p:spTree>
    <p:extLst>
      <p:ext uri="{BB962C8B-B14F-4D97-AF65-F5344CB8AC3E}">
        <p14:creationId xmlns:p14="http://schemas.microsoft.com/office/powerpoint/2010/main" val="1927252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5C8C6BF-2692-4097-8EE9-E7DEDCC05BD5}" type="slidenum">
              <a:rPr lang="es-ES" smtClean="0"/>
              <a:t>1</a:t>
            </a:fld>
            <a:endParaRPr lang="es-ES" dirty="0"/>
          </a:p>
        </p:txBody>
      </p:sp>
    </p:spTree>
    <p:extLst>
      <p:ext uri="{BB962C8B-B14F-4D97-AF65-F5344CB8AC3E}">
        <p14:creationId xmlns:p14="http://schemas.microsoft.com/office/powerpoint/2010/main" val="3515690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5C8C6BF-2692-4097-8EE9-E7DEDCC05BD5}" type="slidenum">
              <a:rPr lang="es-ES" smtClean="0"/>
              <a:t>2</a:t>
            </a:fld>
            <a:endParaRPr lang="es-ES" dirty="0"/>
          </a:p>
        </p:txBody>
      </p:sp>
    </p:spTree>
    <p:extLst>
      <p:ext uri="{BB962C8B-B14F-4D97-AF65-F5344CB8AC3E}">
        <p14:creationId xmlns:p14="http://schemas.microsoft.com/office/powerpoint/2010/main" val="2258965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5C8C6BF-2692-4097-8EE9-E7DEDCC05BD5}" type="slidenum">
              <a:rPr lang="es-ES" smtClean="0"/>
              <a:t>3</a:t>
            </a:fld>
            <a:endParaRPr lang="es-ES" dirty="0"/>
          </a:p>
        </p:txBody>
      </p:sp>
    </p:spTree>
    <p:extLst>
      <p:ext uri="{BB962C8B-B14F-4D97-AF65-F5344CB8AC3E}">
        <p14:creationId xmlns:p14="http://schemas.microsoft.com/office/powerpoint/2010/main" val="3184430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2589213" y="2514600"/>
            <a:ext cx="8915399" cy="2262781"/>
          </a:xfrm>
        </p:spPr>
        <p:txBody>
          <a:bodyPr rtlCol="0" anchor="b">
            <a:normAutofit/>
          </a:bodyPr>
          <a:lstStyle>
            <a:lvl1pPr>
              <a:defRPr sz="5400"/>
            </a:lvl1pPr>
          </a:lstStyle>
          <a:p>
            <a:pPr rtl="0"/>
            <a:r>
              <a:rPr lang="es-ES" noProof="0"/>
              <a:t>Haga clic para modificar el estilo del título principal</a:t>
            </a:r>
          </a:p>
        </p:txBody>
      </p:sp>
      <p:sp>
        <p:nvSpPr>
          <p:cNvPr id="3" name="Subtítulo 2"/>
          <p:cNvSpPr>
            <a:spLocks noGrp="1"/>
          </p:cNvSpPr>
          <p:nvPr>
            <p:ph type="subTitle" idx="1"/>
          </p:nvPr>
        </p:nvSpPr>
        <p:spPr>
          <a:xfrm>
            <a:off x="2589213" y="4777379"/>
            <a:ext cx="8915399" cy="1126283"/>
          </a:xfrm>
        </p:spPr>
        <p:txBody>
          <a:bodyPr rtlCol="0"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s-ES" noProof="0"/>
              <a:t>Haga clic para modificar el estilo de subtítulo del patrón</a:t>
            </a:r>
          </a:p>
        </p:txBody>
      </p:sp>
      <p:sp>
        <p:nvSpPr>
          <p:cNvPr id="4" name="Marcador de fecha 3"/>
          <p:cNvSpPr>
            <a:spLocks noGrp="1"/>
          </p:cNvSpPr>
          <p:nvPr>
            <p:ph type="dt" sz="half" idx="10"/>
          </p:nvPr>
        </p:nvSpPr>
        <p:spPr/>
        <p:txBody>
          <a:bodyPr rtlCol="0"/>
          <a:lstStyle/>
          <a:p>
            <a:pPr rtl="0"/>
            <a:fld id="{54410490-006E-4B05-A48E-17D995342ABD}" type="datetime1">
              <a:rPr lang="es-ES" noProof="0" smtClean="0"/>
              <a:t>29/06/2022</a:t>
            </a:fld>
            <a:endParaRPr lang="es-ES" noProof="0"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7" name="Forma libre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Marcador de número de diapositiva 5"/>
          <p:cNvSpPr>
            <a:spLocks noGrp="1"/>
          </p:cNvSpPr>
          <p:nvPr>
            <p:ph type="sldNum" sz="quarter" idx="12"/>
          </p:nvPr>
        </p:nvSpPr>
        <p:spPr>
          <a:xfrm>
            <a:off x="531812" y="4529540"/>
            <a:ext cx="779767" cy="365125"/>
          </a:xfrm>
        </p:spPr>
        <p:txBody>
          <a:bodyPr rtlCol="0"/>
          <a:lstStyle/>
          <a:p>
            <a:pPr rtl="0"/>
            <a:fld id="{D57F1E4F-1CFF-5643-939E-217C01CDF565}" type="slidenum">
              <a:rPr lang="es-ES" noProof="0" smtClean="0"/>
              <a:pPr rtl="0"/>
              <a:t>‹Nº›</a:t>
            </a:fld>
            <a:endParaRPr lang="es-ES" noProof="0" dirty="0"/>
          </a:p>
        </p:txBody>
      </p:sp>
    </p:spTree>
    <p:extLst>
      <p:ext uri="{BB962C8B-B14F-4D97-AF65-F5344CB8AC3E}">
        <p14:creationId xmlns:p14="http://schemas.microsoft.com/office/powerpoint/2010/main" val="163275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leyenda">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2589212" y="609600"/>
            <a:ext cx="8915399" cy="3117040"/>
          </a:xfrm>
        </p:spPr>
        <p:txBody>
          <a:bodyPr rtlCol="0" anchor="ctr">
            <a:normAutofit/>
          </a:bodyPr>
          <a:lstStyle>
            <a:lvl1pPr algn="l">
              <a:defRPr sz="4800" b="0" cap="none"/>
            </a:lvl1pPr>
          </a:lstStyle>
          <a:p>
            <a:pPr rtl="0"/>
            <a:r>
              <a:rPr lang="es-ES" noProof="0"/>
              <a:t>Haga clic para modificar el estilo del título principal</a:t>
            </a:r>
          </a:p>
        </p:txBody>
      </p:sp>
      <p:sp>
        <p:nvSpPr>
          <p:cNvPr id="3" name="Marcador de posición de texto 2"/>
          <p:cNvSpPr>
            <a:spLocks noGrp="1"/>
          </p:cNvSpPr>
          <p:nvPr>
            <p:ph type="body" idx="1" hasCustomPrompt="1"/>
          </p:nvPr>
        </p:nvSpPr>
        <p:spPr>
          <a:xfrm>
            <a:off x="2589212" y="4354046"/>
            <a:ext cx="8915399" cy="1555864"/>
          </a:xfrm>
        </p:spPr>
        <p:txBody>
          <a:bodyPr rtlCol="0"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Editar Estilos de texto del patrón</a:t>
            </a:r>
          </a:p>
        </p:txBody>
      </p:sp>
      <p:sp>
        <p:nvSpPr>
          <p:cNvPr id="4" name="Marcador de fecha 3"/>
          <p:cNvSpPr>
            <a:spLocks noGrp="1"/>
          </p:cNvSpPr>
          <p:nvPr>
            <p:ph type="dt" sz="half" idx="10"/>
          </p:nvPr>
        </p:nvSpPr>
        <p:spPr/>
        <p:txBody>
          <a:bodyPr rtlCol="0"/>
          <a:lstStyle/>
          <a:p>
            <a:pPr rtl="0"/>
            <a:fld id="{74AC96BC-E724-418A-B191-AA051050F973}" type="datetime1">
              <a:rPr lang="es-ES" noProof="0" smtClean="0"/>
              <a:t>29/06/2022</a:t>
            </a:fld>
            <a:endParaRPr lang="es-ES" noProof="0"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9" name="Forma libre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Marcador de número de diapositiva 5"/>
          <p:cNvSpPr>
            <a:spLocks noGrp="1"/>
          </p:cNvSpPr>
          <p:nvPr>
            <p:ph type="sldNum" sz="quarter" idx="12"/>
          </p:nvPr>
        </p:nvSpPr>
        <p:spPr>
          <a:xfrm>
            <a:off x="531812" y="3244139"/>
            <a:ext cx="779767" cy="365125"/>
          </a:xfrm>
        </p:spPr>
        <p:txBody>
          <a:bodyPr rtlCol="0"/>
          <a:lstStyle/>
          <a:p>
            <a:pPr rtl="0"/>
            <a:fld id="{D57F1E4F-1CFF-5643-939E-217C01CDF565}" type="slidenum">
              <a:rPr lang="es-ES" noProof="0" smtClean="0"/>
              <a:pPr rtl="0"/>
              <a:t>‹Nº›</a:t>
            </a:fld>
            <a:endParaRPr lang="es-ES" noProof="0" dirty="0"/>
          </a:p>
        </p:txBody>
      </p:sp>
    </p:spTree>
    <p:extLst>
      <p:ext uri="{BB962C8B-B14F-4D97-AF65-F5344CB8AC3E}">
        <p14:creationId xmlns:p14="http://schemas.microsoft.com/office/powerpoint/2010/main" val="3128892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2849949" y="609600"/>
            <a:ext cx="8393926" cy="2895600"/>
          </a:xfrm>
        </p:spPr>
        <p:txBody>
          <a:bodyPr rtlCol="0" anchor="ctr">
            <a:normAutofit/>
          </a:bodyPr>
          <a:lstStyle>
            <a:lvl1pPr algn="l">
              <a:defRPr sz="4800" b="0" cap="none"/>
            </a:lvl1pPr>
          </a:lstStyle>
          <a:p>
            <a:pPr rtl="0"/>
            <a:r>
              <a:rPr lang="es-ES" noProof="0"/>
              <a:t>Haga clic para modificar el estilo del título principal</a:t>
            </a:r>
          </a:p>
        </p:txBody>
      </p:sp>
      <p:sp>
        <p:nvSpPr>
          <p:cNvPr id="13" name="Marcador de texto 9"/>
          <p:cNvSpPr>
            <a:spLocks noGrp="1"/>
          </p:cNvSpPr>
          <p:nvPr>
            <p:ph type="body" sz="quarter" idx="13" hasCustomPrompt="1"/>
          </p:nvPr>
        </p:nvSpPr>
        <p:spPr>
          <a:xfrm>
            <a:off x="3275012" y="3505200"/>
            <a:ext cx="7536554" cy="381000"/>
          </a:xfrm>
        </p:spPr>
        <p:txBody>
          <a:bodyPr rtlCol="0"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es-ES" noProof="0"/>
              <a:t>Editar Estilos de texto del patrón</a:t>
            </a:r>
          </a:p>
        </p:txBody>
      </p:sp>
      <p:sp>
        <p:nvSpPr>
          <p:cNvPr id="3" name="Marcador de posición de texto 2"/>
          <p:cNvSpPr>
            <a:spLocks noGrp="1"/>
          </p:cNvSpPr>
          <p:nvPr>
            <p:ph type="body" idx="1" hasCustomPrompt="1"/>
          </p:nvPr>
        </p:nvSpPr>
        <p:spPr>
          <a:xfrm>
            <a:off x="2589212" y="4354046"/>
            <a:ext cx="8915399" cy="1555864"/>
          </a:xfrm>
        </p:spPr>
        <p:txBody>
          <a:bodyPr rtlCol="0"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Editar Estilos de texto del patrón</a:t>
            </a:r>
          </a:p>
        </p:txBody>
      </p:sp>
      <p:sp>
        <p:nvSpPr>
          <p:cNvPr id="4" name="Marcador de fecha 3"/>
          <p:cNvSpPr>
            <a:spLocks noGrp="1"/>
          </p:cNvSpPr>
          <p:nvPr>
            <p:ph type="dt" sz="half" idx="10"/>
          </p:nvPr>
        </p:nvSpPr>
        <p:spPr/>
        <p:txBody>
          <a:bodyPr rtlCol="0"/>
          <a:lstStyle/>
          <a:p>
            <a:pPr rtl="0"/>
            <a:fld id="{7CBAE9D6-D269-4492-8C22-D86B00273C1C}" type="datetime1">
              <a:rPr lang="es-ES" noProof="0" smtClean="0"/>
              <a:t>29/06/2022</a:t>
            </a:fld>
            <a:endParaRPr lang="es-ES" noProof="0"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11" name="Forma libre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Marcador de posición de número de diapositiva 5"/>
          <p:cNvSpPr>
            <a:spLocks noGrp="1"/>
          </p:cNvSpPr>
          <p:nvPr>
            <p:ph type="sldNum" sz="quarter" idx="12"/>
          </p:nvPr>
        </p:nvSpPr>
        <p:spPr>
          <a:xfrm>
            <a:off x="531812" y="3244139"/>
            <a:ext cx="779767" cy="365125"/>
          </a:xfrm>
        </p:spPr>
        <p:txBody>
          <a:bodyPr rtlCol="0"/>
          <a:lstStyle/>
          <a:p>
            <a:pPr rtl="0"/>
            <a:fld id="{D57F1E4F-1CFF-5643-939E-217C01CDF565}" type="slidenum">
              <a:rPr lang="es-ES" noProof="0" smtClean="0"/>
              <a:pPr rtl="0"/>
              <a:t>‹Nº›</a:t>
            </a:fld>
            <a:endParaRPr lang="es-ES" noProof="0" dirty="0"/>
          </a:p>
        </p:txBody>
      </p:sp>
      <p:sp>
        <p:nvSpPr>
          <p:cNvPr id="14" name="Cuadro de texto 13"/>
          <p:cNvSpPr txBox="1"/>
          <p:nvPr/>
        </p:nvSpPr>
        <p:spPr>
          <a:xfrm>
            <a:off x="2467652" y="648005"/>
            <a:ext cx="609600" cy="584776"/>
          </a:xfrm>
          <a:prstGeom prst="rect">
            <a:avLst/>
          </a:prstGeom>
        </p:spPr>
        <p:txBody>
          <a:bodyPr vert="horz" lIns="91440" tIns="45720" rIns="91440" bIns="45720" rtlCol="0" anchor="ctr">
            <a:noAutofit/>
          </a:bodyPr>
          <a:lstStyle/>
          <a:p>
            <a:pPr lvl="0" rtl="0"/>
            <a:r>
              <a:rPr lang="es-ES" sz="8000" noProof="0" dirty="0">
                <a:ln w="3175" cmpd="sng">
                  <a:noFill/>
                </a:ln>
                <a:solidFill>
                  <a:schemeClr val="accent1"/>
                </a:solidFill>
                <a:effectLst/>
                <a:latin typeface="Arial"/>
              </a:rPr>
              <a:t>“</a:t>
            </a:r>
          </a:p>
        </p:txBody>
      </p:sp>
      <p:sp>
        <p:nvSpPr>
          <p:cNvPr id="15" name="Cuadro de texto 14"/>
          <p:cNvSpPr txBox="1"/>
          <p:nvPr/>
        </p:nvSpPr>
        <p:spPr>
          <a:xfrm>
            <a:off x="11114852" y="2905306"/>
            <a:ext cx="609600" cy="584776"/>
          </a:xfrm>
          <a:prstGeom prst="rect">
            <a:avLst/>
          </a:prstGeom>
        </p:spPr>
        <p:txBody>
          <a:bodyPr vert="horz" lIns="91440" tIns="45720" rIns="91440" bIns="45720" rtlCol="0" anchor="ctr">
            <a:noAutofit/>
          </a:bodyPr>
          <a:lstStyle/>
          <a:p>
            <a:pPr lvl="0" rtl="0"/>
            <a:r>
              <a:rPr lang="es-ES" sz="8000" noProof="0" dirty="0">
                <a:ln w="3175" cmpd="sng">
                  <a:noFill/>
                </a:ln>
                <a:solidFill>
                  <a:schemeClr val="accent1"/>
                </a:solidFill>
                <a:effectLst/>
                <a:latin typeface="Arial"/>
              </a:rPr>
              <a:t>”</a:t>
            </a:r>
          </a:p>
        </p:txBody>
      </p:sp>
    </p:spTree>
    <p:extLst>
      <p:ext uri="{BB962C8B-B14F-4D97-AF65-F5344CB8AC3E}">
        <p14:creationId xmlns:p14="http://schemas.microsoft.com/office/powerpoint/2010/main" val="4195960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2589213" y="2438400"/>
            <a:ext cx="8915400" cy="2724845"/>
          </a:xfrm>
        </p:spPr>
        <p:txBody>
          <a:bodyPr rtlCol="0" anchor="b">
            <a:normAutofit/>
          </a:bodyPr>
          <a:lstStyle>
            <a:lvl1pPr algn="l">
              <a:defRPr sz="4800" b="0"/>
            </a:lvl1pPr>
          </a:lstStyle>
          <a:p>
            <a:pPr rtl="0"/>
            <a:r>
              <a:rPr lang="es-ES" noProof="0"/>
              <a:t>Haga clic para modificar el estilo del título principal</a:t>
            </a:r>
          </a:p>
        </p:txBody>
      </p:sp>
      <p:sp>
        <p:nvSpPr>
          <p:cNvPr id="4" name="Marcador de posición de texto 3"/>
          <p:cNvSpPr>
            <a:spLocks noGrp="1"/>
          </p:cNvSpPr>
          <p:nvPr>
            <p:ph type="body" sz="half" idx="2" hasCustomPrompt="1"/>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rtl="0">
              <a:buNone/>
            </a:pPr>
            <a:r>
              <a:rPr lang="es-ES" noProof="0"/>
              <a:t>Editar Estilos de texto del patrón</a:t>
            </a:r>
          </a:p>
        </p:txBody>
      </p:sp>
      <p:sp>
        <p:nvSpPr>
          <p:cNvPr id="5" name="Marcador de fecha 4"/>
          <p:cNvSpPr>
            <a:spLocks noGrp="1"/>
          </p:cNvSpPr>
          <p:nvPr>
            <p:ph type="dt" sz="half" idx="10"/>
          </p:nvPr>
        </p:nvSpPr>
        <p:spPr/>
        <p:txBody>
          <a:bodyPr rtlCol="0"/>
          <a:lstStyle/>
          <a:p>
            <a:pPr rtl="0"/>
            <a:fld id="{01254EA3-94E0-403A-869E-595B0DA79EDE}" type="datetime1">
              <a:rPr lang="es-ES" noProof="0" smtClean="0"/>
              <a:t>29/06/2022</a:t>
            </a:fld>
            <a:endParaRPr lang="es-ES" noProof="0"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9" name="Forma libre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Marcador de posición de número de diapositiva 6"/>
          <p:cNvSpPr>
            <a:spLocks noGrp="1"/>
          </p:cNvSpPr>
          <p:nvPr>
            <p:ph type="sldNum" sz="quarter" idx="12"/>
          </p:nvPr>
        </p:nvSpPr>
        <p:spPr>
          <a:xfrm>
            <a:off x="531812" y="4983087"/>
            <a:ext cx="779767" cy="365125"/>
          </a:xfrm>
        </p:spPr>
        <p:txBody>
          <a:bodyPr rtlCol="0"/>
          <a:lstStyle/>
          <a:p>
            <a:pPr rtl="0"/>
            <a:fld id="{D57F1E4F-1CFF-5643-939E-217C01CDF565}" type="slidenum">
              <a:rPr lang="es-ES" noProof="0" smtClean="0"/>
              <a:pPr rtl="0"/>
              <a:t>‹Nº›</a:t>
            </a:fld>
            <a:endParaRPr lang="es-ES" noProof="0" dirty="0"/>
          </a:p>
        </p:txBody>
      </p:sp>
    </p:spTree>
    <p:extLst>
      <p:ext uri="{BB962C8B-B14F-4D97-AF65-F5344CB8AC3E}">
        <p14:creationId xmlns:p14="http://schemas.microsoft.com/office/powerpoint/2010/main" val="4191375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 tarjeta de nombre">
    <p:spTree>
      <p:nvGrpSpPr>
        <p:cNvPr id="1" name=""/>
        <p:cNvGrpSpPr/>
        <p:nvPr/>
      </p:nvGrpSpPr>
      <p:grpSpPr>
        <a:xfrm>
          <a:off x="0" y="0"/>
          <a:ext cx="0" cy="0"/>
          <a:chOff x="0" y="0"/>
          <a:chExt cx="0" cy="0"/>
        </a:xfrm>
      </p:grpSpPr>
      <p:sp>
        <p:nvSpPr>
          <p:cNvPr id="12" name="Título 1"/>
          <p:cNvSpPr>
            <a:spLocks noGrp="1"/>
          </p:cNvSpPr>
          <p:nvPr>
            <p:ph type="title" hasCustomPrompt="1"/>
          </p:nvPr>
        </p:nvSpPr>
        <p:spPr>
          <a:xfrm>
            <a:off x="2849949" y="609600"/>
            <a:ext cx="8393926" cy="2895600"/>
          </a:xfrm>
        </p:spPr>
        <p:txBody>
          <a:bodyPr rtlCol="0" anchor="ctr">
            <a:normAutofit/>
          </a:bodyPr>
          <a:lstStyle>
            <a:lvl1pPr algn="l">
              <a:defRPr sz="4800" b="0" cap="none"/>
            </a:lvl1pPr>
          </a:lstStyle>
          <a:p>
            <a:pPr rtl="0"/>
            <a:r>
              <a:rPr lang="es-ES" noProof="0"/>
              <a:t>Haga clic para modificar el estilo del título principal</a:t>
            </a:r>
          </a:p>
        </p:txBody>
      </p:sp>
      <p:sp>
        <p:nvSpPr>
          <p:cNvPr id="21" name="Marcador de texto 9"/>
          <p:cNvSpPr>
            <a:spLocks noGrp="1"/>
          </p:cNvSpPr>
          <p:nvPr>
            <p:ph type="body" sz="quarter" idx="13" hasCustomPrompt="1"/>
          </p:nvPr>
        </p:nvSpPr>
        <p:spPr>
          <a:xfrm>
            <a:off x="2589212" y="4343400"/>
            <a:ext cx="8915400" cy="838200"/>
          </a:xfrm>
        </p:spPr>
        <p:txBody>
          <a:bodyPr rtlCol="0"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es-ES" noProof="0"/>
              <a:t>Editar Estilos de texto del patrón</a:t>
            </a:r>
          </a:p>
        </p:txBody>
      </p:sp>
      <p:sp>
        <p:nvSpPr>
          <p:cNvPr id="4" name="Marcador de posición de texto 3"/>
          <p:cNvSpPr>
            <a:spLocks noGrp="1"/>
          </p:cNvSpPr>
          <p:nvPr>
            <p:ph type="body" sz="half" idx="2" hasCustomPrompt="1"/>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rtl="0">
              <a:buNone/>
            </a:pPr>
            <a:r>
              <a:rPr lang="es-ES" noProof="0"/>
              <a:t>Editar Estilos de texto del patrón</a:t>
            </a:r>
          </a:p>
        </p:txBody>
      </p:sp>
      <p:sp>
        <p:nvSpPr>
          <p:cNvPr id="5" name="Marcador de fecha 4"/>
          <p:cNvSpPr>
            <a:spLocks noGrp="1"/>
          </p:cNvSpPr>
          <p:nvPr>
            <p:ph type="dt" sz="half" idx="10"/>
          </p:nvPr>
        </p:nvSpPr>
        <p:spPr/>
        <p:txBody>
          <a:bodyPr rtlCol="0"/>
          <a:lstStyle/>
          <a:p>
            <a:pPr rtl="0"/>
            <a:fld id="{EC98483B-75A0-433F-B8FA-BA33782AB1DF}" type="datetime1">
              <a:rPr lang="es-ES" noProof="0" smtClean="0"/>
              <a:t>29/06/2022</a:t>
            </a:fld>
            <a:endParaRPr lang="es-ES" noProof="0"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11" name="Forma libre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Marcador de posición de número de diapositiva 6"/>
          <p:cNvSpPr>
            <a:spLocks noGrp="1"/>
          </p:cNvSpPr>
          <p:nvPr>
            <p:ph type="sldNum" sz="quarter" idx="12"/>
          </p:nvPr>
        </p:nvSpPr>
        <p:spPr>
          <a:xfrm>
            <a:off x="531812" y="4983087"/>
            <a:ext cx="779767" cy="365125"/>
          </a:xfrm>
        </p:spPr>
        <p:txBody>
          <a:bodyPr rtlCol="0"/>
          <a:lstStyle/>
          <a:p>
            <a:pPr rtl="0"/>
            <a:fld id="{D57F1E4F-1CFF-5643-939E-217C01CDF565}" type="slidenum">
              <a:rPr lang="es-ES" noProof="0" smtClean="0"/>
              <a:pPr rtl="0"/>
              <a:t>‹Nº›</a:t>
            </a:fld>
            <a:endParaRPr lang="es-ES" noProof="0" dirty="0"/>
          </a:p>
        </p:txBody>
      </p:sp>
      <p:sp>
        <p:nvSpPr>
          <p:cNvPr id="17" name="Cuadro de texto 16"/>
          <p:cNvSpPr txBox="1"/>
          <p:nvPr/>
        </p:nvSpPr>
        <p:spPr>
          <a:xfrm>
            <a:off x="2467652" y="648005"/>
            <a:ext cx="609600" cy="584776"/>
          </a:xfrm>
          <a:prstGeom prst="rect">
            <a:avLst/>
          </a:prstGeom>
        </p:spPr>
        <p:txBody>
          <a:bodyPr vert="horz" lIns="91440" tIns="45720" rIns="91440" bIns="45720" rtlCol="0" anchor="ctr">
            <a:noAutofit/>
          </a:bodyPr>
          <a:lstStyle/>
          <a:p>
            <a:pPr lvl="0" rtl="0"/>
            <a:r>
              <a:rPr lang="es-ES" sz="8000" noProof="0" dirty="0">
                <a:ln w="3175" cmpd="sng">
                  <a:noFill/>
                </a:ln>
                <a:solidFill>
                  <a:schemeClr val="accent1"/>
                </a:solidFill>
                <a:effectLst/>
                <a:latin typeface="Arial"/>
              </a:rPr>
              <a:t>“</a:t>
            </a:r>
          </a:p>
        </p:txBody>
      </p:sp>
      <p:sp>
        <p:nvSpPr>
          <p:cNvPr id="18" name="Cuadro de texto 17"/>
          <p:cNvSpPr txBox="1"/>
          <p:nvPr/>
        </p:nvSpPr>
        <p:spPr>
          <a:xfrm>
            <a:off x="11114852" y="2905306"/>
            <a:ext cx="609600" cy="584776"/>
          </a:xfrm>
          <a:prstGeom prst="rect">
            <a:avLst/>
          </a:prstGeom>
        </p:spPr>
        <p:txBody>
          <a:bodyPr vert="horz" lIns="91440" tIns="45720" rIns="91440" bIns="45720" rtlCol="0" anchor="ctr">
            <a:noAutofit/>
          </a:bodyPr>
          <a:lstStyle/>
          <a:p>
            <a:pPr lvl="0" rtl="0"/>
            <a:r>
              <a:rPr lang="es-ES" sz="8000" noProof="0" dirty="0">
                <a:ln w="3175" cmpd="sng">
                  <a:noFill/>
                </a:ln>
                <a:solidFill>
                  <a:schemeClr val="accent1"/>
                </a:solidFill>
                <a:effectLst/>
                <a:latin typeface="Arial"/>
              </a:rPr>
              <a:t>”</a:t>
            </a:r>
          </a:p>
        </p:txBody>
      </p:sp>
    </p:spTree>
    <p:extLst>
      <p:ext uri="{BB962C8B-B14F-4D97-AF65-F5344CB8AC3E}">
        <p14:creationId xmlns:p14="http://schemas.microsoft.com/office/powerpoint/2010/main" val="3140453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ítulo 1"/>
          <p:cNvSpPr>
            <a:spLocks noGrp="1"/>
          </p:cNvSpPr>
          <p:nvPr>
            <p:ph type="title"/>
          </p:nvPr>
        </p:nvSpPr>
        <p:spPr>
          <a:xfrm>
            <a:off x="2589212" y="627407"/>
            <a:ext cx="8915399" cy="2880020"/>
          </a:xfrm>
        </p:spPr>
        <p:txBody>
          <a:bodyPr rtlCol="0" anchor="ctr">
            <a:normAutofit/>
          </a:bodyPr>
          <a:lstStyle>
            <a:lvl1pPr algn="l">
              <a:defRPr sz="4800" b="0"/>
            </a:lvl1pPr>
          </a:lstStyle>
          <a:p>
            <a:pPr rtl="0"/>
            <a:r>
              <a:rPr lang="es-ES" noProof="0"/>
              <a:t>Haga clic para modificar el estilo de título del patrón</a:t>
            </a:r>
          </a:p>
        </p:txBody>
      </p:sp>
      <p:sp>
        <p:nvSpPr>
          <p:cNvPr id="21" name="Marcador de texto 9"/>
          <p:cNvSpPr>
            <a:spLocks noGrp="1"/>
          </p:cNvSpPr>
          <p:nvPr>
            <p:ph type="body" sz="quarter" idx="13" hasCustomPrompt="1"/>
          </p:nvPr>
        </p:nvSpPr>
        <p:spPr>
          <a:xfrm>
            <a:off x="2589212" y="4343400"/>
            <a:ext cx="8915400" cy="838200"/>
          </a:xfrm>
        </p:spPr>
        <p:txBody>
          <a:bodyPr rtlCol="0"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es-ES" noProof="0"/>
              <a:t>Editar Estilos de texto del patrón</a:t>
            </a:r>
          </a:p>
        </p:txBody>
      </p:sp>
      <p:sp>
        <p:nvSpPr>
          <p:cNvPr id="4" name="Marcador de posición de texto 3"/>
          <p:cNvSpPr>
            <a:spLocks noGrp="1"/>
          </p:cNvSpPr>
          <p:nvPr>
            <p:ph type="body" sz="half" idx="2" hasCustomPrompt="1"/>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rtl="0">
              <a:buNone/>
            </a:pPr>
            <a:r>
              <a:rPr lang="es-ES" noProof="0"/>
              <a:t>Editar Estilos de texto del patrón</a:t>
            </a:r>
          </a:p>
        </p:txBody>
      </p:sp>
      <p:sp>
        <p:nvSpPr>
          <p:cNvPr id="5" name="Marcador de posición de fecha 4"/>
          <p:cNvSpPr>
            <a:spLocks noGrp="1"/>
          </p:cNvSpPr>
          <p:nvPr>
            <p:ph type="dt" sz="half" idx="10"/>
          </p:nvPr>
        </p:nvSpPr>
        <p:spPr/>
        <p:txBody>
          <a:bodyPr rtlCol="0"/>
          <a:lstStyle/>
          <a:p>
            <a:pPr rtl="0"/>
            <a:fld id="{A3009512-D3C1-4E07-B993-96A862BC338C}" type="datetime1">
              <a:rPr lang="es-ES" noProof="0" smtClean="0"/>
              <a:t>29/06/2022</a:t>
            </a:fld>
            <a:endParaRPr lang="es-ES" noProof="0"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9" name="Forma libre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Marcador de posición de número de diapositiva 6"/>
          <p:cNvSpPr>
            <a:spLocks noGrp="1"/>
          </p:cNvSpPr>
          <p:nvPr>
            <p:ph type="sldNum" sz="quarter" idx="12"/>
          </p:nvPr>
        </p:nvSpPr>
        <p:spPr>
          <a:xfrm>
            <a:off x="531812" y="4983087"/>
            <a:ext cx="779767" cy="365125"/>
          </a:xfrm>
        </p:spPr>
        <p:txBody>
          <a:bodyPr rtlCol="0"/>
          <a:lstStyle/>
          <a:p>
            <a:pPr rtl="0"/>
            <a:fld id="{D57F1E4F-1CFF-5643-939E-217C01CDF565}" type="slidenum">
              <a:rPr lang="es-ES" noProof="0" smtClean="0"/>
              <a:pPr rtl="0"/>
              <a:t>‹Nº›</a:t>
            </a:fld>
            <a:endParaRPr lang="es-ES" noProof="0" dirty="0"/>
          </a:p>
        </p:txBody>
      </p:sp>
    </p:spTree>
    <p:extLst>
      <p:ext uri="{BB962C8B-B14F-4D97-AF65-F5344CB8AC3E}">
        <p14:creationId xmlns:p14="http://schemas.microsoft.com/office/powerpoint/2010/main" val="2063380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texto vertical 2"/>
          <p:cNvSpPr>
            <a:spLocks noGrp="1"/>
          </p:cNvSpPr>
          <p:nvPr>
            <p:ph type="body" orient="vert" idx="1" hasCustomPrompt="1"/>
          </p:nvPr>
        </p:nvSpPr>
        <p:spPr/>
        <p:txBody>
          <a:bodyPr vert="eaVert" rtlCol="0" anchor="t"/>
          <a:lstStyle>
            <a:lvl1pPr>
              <a:defRPr/>
            </a:lvl1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fecha 3"/>
          <p:cNvSpPr>
            <a:spLocks noGrp="1"/>
          </p:cNvSpPr>
          <p:nvPr>
            <p:ph type="dt" sz="half" idx="10"/>
          </p:nvPr>
        </p:nvSpPr>
        <p:spPr/>
        <p:txBody>
          <a:bodyPr rtlCol="0"/>
          <a:lstStyle/>
          <a:p>
            <a:pPr rtl="0"/>
            <a:fld id="{A334F5FD-9B8D-4245-8319-A1FAC5F4EEDF}" type="datetime1">
              <a:rPr lang="es-ES" noProof="0" smtClean="0"/>
              <a:t>29/06/2022</a:t>
            </a:fld>
            <a:endParaRPr lang="es-ES" noProof="0"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8" name="Forma libre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Marcador de posición de número de diapositiva 5"/>
          <p:cNvSpPr>
            <a:spLocks noGrp="1"/>
          </p:cNvSpPr>
          <p:nvPr>
            <p:ph type="sldNum" sz="quarter" idx="12"/>
          </p:nvPr>
        </p:nvSpPr>
        <p:spPr/>
        <p:txBody>
          <a:bodyPr rtlCol="0"/>
          <a:lstStyle/>
          <a:p>
            <a:pPr rtl="0"/>
            <a:fld id="{D57F1E4F-1CFF-5643-939E-217C01CDF565}" type="slidenum">
              <a:rPr lang="es-ES" noProof="0" smtClean="0"/>
              <a:pPr rtl="0"/>
              <a:t>‹Nº›</a:t>
            </a:fld>
            <a:endParaRPr lang="es-ES" noProof="0" dirty="0"/>
          </a:p>
        </p:txBody>
      </p:sp>
    </p:spTree>
    <p:extLst>
      <p:ext uri="{BB962C8B-B14F-4D97-AF65-F5344CB8AC3E}">
        <p14:creationId xmlns:p14="http://schemas.microsoft.com/office/powerpoint/2010/main" val="29013218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hasCustomPrompt="1"/>
          </p:nvPr>
        </p:nvSpPr>
        <p:spPr>
          <a:xfrm>
            <a:off x="9294812" y="627405"/>
            <a:ext cx="2207601" cy="5283817"/>
          </a:xfrm>
        </p:spPr>
        <p:txBody>
          <a:bodyPr vert="eaVert" rtlCol="0" anchor="ctr"/>
          <a:lstStyle/>
          <a:p>
            <a:pPr rtl="0"/>
            <a:r>
              <a:rPr lang="es-ES" noProof="0"/>
              <a:t>Haga clic para modificar el estilo del título principal</a:t>
            </a:r>
          </a:p>
        </p:txBody>
      </p:sp>
      <p:sp>
        <p:nvSpPr>
          <p:cNvPr id="3" name="Marcador de posición de texto vertical 2"/>
          <p:cNvSpPr>
            <a:spLocks noGrp="1"/>
          </p:cNvSpPr>
          <p:nvPr>
            <p:ph type="body" orient="vert" idx="1" hasCustomPrompt="1"/>
          </p:nvPr>
        </p:nvSpPr>
        <p:spPr>
          <a:xfrm>
            <a:off x="2589212" y="627405"/>
            <a:ext cx="6477000" cy="5283817"/>
          </a:xfrm>
        </p:spPr>
        <p:txBody>
          <a:bodyPr vert="eaVert" rtlCol="0"/>
          <a:lstStyle>
            <a:lvl1pPr>
              <a:defRPr/>
            </a:lvl1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fecha 3"/>
          <p:cNvSpPr>
            <a:spLocks noGrp="1"/>
          </p:cNvSpPr>
          <p:nvPr>
            <p:ph type="dt" sz="half" idx="10"/>
          </p:nvPr>
        </p:nvSpPr>
        <p:spPr/>
        <p:txBody>
          <a:bodyPr rtlCol="0"/>
          <a:lstStyle/>
          <a:p>
            <a:pPr rtl="0"/>
            <a:fld id="{FDEAE515-F4D8-4121-8C01-CB99E9FAE84F}" type="datetime1">
              <a:rPr lang="es-ES" noProof="0" smtClean="0"/>
              <a:t>29/06/2022</a:t>
            </a:fld>
            <a:endParaRPr lang="es-ES" noProof="0"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8" name="Forma libre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Marcador de posición de número de diapositiva 5"/>
          <p:cNvSpPr>
            <a:spLocks noGrp="1"/>
          </p:cNvSpPr>
          <p:nvPr>
            <p:ph type="sldNum" sz="quarter" idx="12"/>
          </p:nvPr>
        </p:nvSpPr>
        <p:spPr/>
        <p:txBody>
          <a:bodyPr rtlCol="0"/>
          <a:lstStyle/>
          <a:p>
            <a:pPr rtl="0"/>
            <a:fld id="{D57F1E4F-1CFF-5643-939E-217C01CDF565}" type="slidenum">
              <a:rPr lang="es-ES" noProof="0" smtClean="0"/>
              <a:pPr rtl="0"/>
              <a:t>‹Nº›</a:t>
            </a:fld>
            <a:endParaRPr lang="es-ES" noProof="0" dirty="0"/>
          </a:p>
        </p:txBody>
      </p:sp>
    </p:spTree>
    <p:extLst>
      <p:ext uri="{BB962C8B-B14F-4D97-AF65-F5344CB8AC3E}">
        <p14:creationId xmlns:p14="http://schemas.microsoft.com/office/powerpoint/2010/main" val="261913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2592925" y="624110"/>
            <a:ext cx="8911687" cy="1280890"/>
          </a:xfrm>
        </p:spPr>
        <p:txBody>
          <a:bodyPr rtlCol="0"/>
          <a:lstStyle/>
          <a:p>
            <a:pPr rtl="0"/>
            <a:r>
              <a:rPr lang="es-ES" noProof="0"/>
              <a:t>Haga clic para modificar el estilo del título principal</a:t>
            </a:r>
          </a:p>
        </p:txBody>
      </p:sp>
      <p:sp>
        <p:nvSpPr>
          <p:cNvPr id="3" name="Marcador de posición de contenido 2"/>
          <p:cNvSpPr>
            <a:spLocks noGrp="1"/>
          </p:cNvSpPr>
          <p:nvPr>
            <p:ph idx="1" hasCustomPrompt="1"/>
          </p:nvPr>
        </p:nvSpPr>
        <p:spPr>
          <a:xfrm>
            <a:off x="2589212" y="2133600"/>
            <a:ext cx="8915400" cy="3777622"/>
          </a:xfrm>
        </p:spPr>
        <p:txBody>
          <a:bodyPr rtlCol="0"/>
          <a:lstStyle>
            <a:lvl1pPr>
              <a:defRPr/>
            </a:lvl1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fecha 3"/>
          <p:cNvSpPr>
            <a:spLocks noGrp="1"/>
          </p:cNvSpPr>
          <p:nvPr>
            <p:ph type="dt" sz="half" idx="10"/>
          </p:nvPr>
        </p:nvSpPr>
        <p:spPr/>
        <p:txBody>
          <a:bodyPr rtlCol="0"/>
          <a:lstStyle/>
          <a:p>
            <a:pPr rtl="0"/>
            <a:fld id="{06684FA3-08A7-4A65-9B7B-41CDD35CB114}" type="datetime1">
              <a:rPr lang="es-ES" noProof="0" smtClean="0"/>
              <a:t>29/06/2022</a:t>
            </a:fld>
            <a:endParaRPr lang="es-ES" noProof="0"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8" name="Forma libre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Marcador de posición de número de diapositiva 5"/>
          <p:cNvSpPr>
            <a:spLocks noGrp="1"/>
          </p:cNvSpPr>
          <p:nvPr>
            <p:ph type="sldNum" sz="quarter" idx="12"/>
          </p:nvPr>
        </p:nvSpPr>
        <p:spPr/>
        <p:txBody>
          <a:bodyPr rtlCol="0"/>
          <a:lstStyle/>
          <a:p>
            <a:pPr rtl="0"/>
            <a:fld id="{D57F1E4F-1CFF-5643-939E-217C01CDF565}" type="slidenum">
              <a:rPr lang="es-ES" noProof="0" smtClean="0"/>
              <a:pPr rtl="0"/>
              <a:t>‹Nº›</a:t>
            </a:fld>
            <a:endParaRPr lang="es-ES" noProof="0" dirty="0"/>
          </a:p>
        </p:txBody>
      </p:sp>
    </p:spTree>
    <p:extLst>
      <p:ext uri="{BB962C8B-B14F-4D97-AF65-F5344CB8AC3E}">
        <p14:creationId xmlns:p14="http://schemas.microsoft.com/office/powerpoint/2010/main" val="1071431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2589212" y="2058750"/>
            <a:ext cx="8915399" cy="1468800"/>
          </a:xfrm>
        </p:spPr>
        <p:txBody>
          <a:bodyPr rtlCol="0" anchor="b"/>
          <a:lstStyle>
            <a:lvl1pPr algn="l">
              <a:defRPr sz="4000" b="0" cap="none"/>
            </a:lvl1pPr>
          </a:lstStyle>
          <a:p>
            <a:pPr rtl="0"/>
            <a:r>
              <a:rPr lang="es-ES" noProof="0"/>
              <a:t>Haga clic para modificar el estilo del título principal</a:t>
            </a:r>
          </a:p>
        </p:txBody>
      </p:sp>
      <p:sp>
        <p:nvSpPr>
          <p:cNvPr id="3" name="Marcador de posición de texto 2"/>
          <p:cNvSpPr>
            <a:spLocks noGrp="1"/>
          </p:cNvSpPr>
          <p:nvPr>
            <p:ph type="body" idx="1" hasCustomPrompt="1"/>
          </p:nvPr>
        </p:nvSpPr>
        <p:spPr>
          <a:xfrm>
            <a:off x="2589212" y="3530129"/>
            <a:ext cx="8915399" cy="860400"/>
          </a:xfrm>
        </p:spPr>
        <p:txBody>
          <a:bodyPr rtlCol="0"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Editar Estilos de texto del patrón</a:t>
            </a:r>
          </a:p>
        </p:txBody>
      </p:sp>
      <p:sp>
        <p:nvSpPr>
          <p:cNvPr id="4" name="Marcador de posición de fecha 3"/>
          <p:cNvSpPr>
            <a:spLocks noGrp="1"/>
          </p:cNvSpPr>
          <p:nvPr>
            <p:ph type="dt" sz="half" idx="10"/>
          </p:nvPr>
        </p:nvSpPr>
        <p:spPr/>
        <p:txBody>
          <a:bodyPr rtlCol="0"/>
          <a:lstStyle/>
          <a:p>
            <a:pPr rtl="0"/>
            <a:fld id="{B898EF8D-3541-42B2-80AF-9963F6836CDB}" type="datetime1">
              <a:rPr lang="es-ES" noProof="0" smtClean="0"/>
              <a:t>29/06/2022</a:t>
            </a:fld>
            <a:endParaRPr lang="es-ES" noProof="0"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9" name="Forma libre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Marcador de posición de número de diapositiva 5"/>
          <p:cNvSpPr>
            <a:spLocks noGrp="1"/>
          </p:cNvSpPr>
          <p:nvPr>
            <p:ph type="sldNum" sz="quarter" idx="12"/>
          </p:nvPr>
        </p:nvSpPr>
        <p:spPr>
          <a:xfrm>
            <a:off x="531812" y="3244139"/>
            <a:ext cx="779767" cy="365125"/>
          </a:xfrm>
        </p:spPr>
        <p:txBody>
          <a:bodyPr rtlCol="0"/>
          <a:lstStyle/>
          <a:p>
            <a:pPr rtl="0"/>
            <a:fld id="{D57F1E4F-1CFF-5643-939E-217C01CDF565}" type="slidenum">
              <a:rPr lang="es-ES" noProof="0" smtClean="0"/>
              <a:pPr rtl="0"/>
              <a:t>‹Nº›</a:t>
            </a:fld>
            <a:endParaRPr lang="es-ES" noProof="0" dirty="0"/>
          </a:p>
        </p:txBody>
      </p:sp>
    </p:spTree>
    <p:extLst>
      <p:ext uri="{BB962C8B-B14F-4D97-AF65-F5344CB8AC3E}">
        <p14:creationId xmlns:p14="http://schemas.microsoft.com/office/powerpoint/2010/main" val="2044390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ítulo 7"/>
          <p:cNvSpPr>
            <a:spLocks noGrp="1"/>
          </p:cNvSpPr>
          <p:nvPr>
            <p:ph type="title" hasCustomPrompt="1"/>
          </p:nvPr>
        </p:nvSpPr>
        <p:spPr/>
        <p:txBody>
          <a:bodyPr rtlCol="0"/>
          <a:lstStyle/>
          <a:p>
            <a:pPr rtl="0"/>
            <a:r>
              <a:rPr lang="es-ES" noProof="0"/>
              <a:t>Haga clic para modificar el estilo del título principal</a:t>
            </a:r>
          </a:p>
        </p:txBody>
      </p:sp>
      <p:sp>
        <p:nvSpPr>
          <p:cNvPr id="3" name="Marcador de contenido 2"/>
          <p:cNvSpPr>
            <a:spLocks noGrp="1"/>
          </p:cNvSpPr>
          <p:nvPr>
            <p:ph sz="half" idx="1" hasCustomPrompt="1"/>
          </p:nvPr>
        </p:nvSpPr>
        <p:spPr>
          <a:xfrm>
            <a:off x="2589212" y="2133600"/>
            <a:ext cx="4313864" cy="3777622"/>
          </a:xfrm>
        </p:spPr>
        <p:txBody>
          <a:bodyPr rtlCol="0">
            <a:normAutofit/>
          </a:bodyPr>
          <a:lstStyle>
            <a:lvl1pPr>
              <a:defRPr/>
            </a:lvl1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contenido 3"/>
          <p:cNvSpPr>
            <a:spLocks noGrp="1"/>
          </p:cNvSpPr>
          <p:nvPr>
            <p:ph sz="half" idx="2" hasCustomPrompt="1"/>
          </p:nvPr>
        </p:nvSpPr>
        <p:spPr>
          <a:xfrm>
            <a:off x="7190747" y="2126222"/>
            <a:ext cx="4313864" cy="3777622"/>
          </a:xfrm>
        </p:spPr>
        <p:txBody>
          <a:bodyPr rtlCol="0">
            <a:normAutofit/>
          </a:bodyPr>
          <a:lstStyle>
            <a:lvl1pPr>
              <a:defRPr/>
            </a:lvl1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fecha 4"/>
          <p:cNvSpPr>
            <a:spLocks noGrp="1"/>
          </p:cNvSpPr>
          <p:nvPr>
            <p:ph type="dt" sz="half" idx="10"/>
          </p:nvPr>
        </p:nvSpPr>
        <p:spPr/>
        <p:txBody>
          <a:bodyPr rtlCol="0"/>
          <a:lstStyle/>
          <a:p>
            <a:pPr rtl="0"/>
            <a:fld id="{E1D03123-761E-4606-B91B-D08A04F76BA5}" type="datetime1">
              <a:rPr lang="es-ES" noProof="0" smtClean="0"/>
              <a:t>29/06/2022</a:t>
            </a:fld>
            <a:endParaRPr lang="es-ES" noProof="0"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10" name="Forma libre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Marcador de posición de número de diapositiva 5"/>
          <p:cNvSpPr>
            <a:spLocks noGrp="1"/>
          </p:cNvSpPr>
          <p:nvPr>
            <p:ph type="sldNum" sz="quarter" idx="12"/>
          </p:nvPr>
        </p:nvSpPr>
        <p:spPr>
          <a:xfrm>
            <a:off x="531812" y="787782"/>
            <a:ext cx="779767" cy="365125"/>
          </a:xfrm>
        </p:spPr>
        <p:txBody>
          <a:bodyPr rtlCol="0"/>
          <a:lstStyle/>
          <a:p>
            <a:pPr rtl="0"/>
            <a:fld id="{D57F1E4F-1CFF-5643-939E-217C01CDF565}" type="slidenum">
              <a:rPr lang="es-ES" noProof="0" smtClean="0"/>
              <a:pPr rtl="0"/>
              <a:t>‹Nº›</a:t>
            </a:fld>
            <a:endParaRPr lang="es-ES" noProof="0" dirty="0"/>
          </a:p>
        </p:txBody>
      </p:sp>
    </p:spTree>
    <p:extLst>
      <p:ext uri="{BB962C8B-B14F-4D97-AF65-F5344CB8AC3E}">
        <p14:creationId xmlns:p14="http://schemas.microsoft.com/office/powerpoint/2010/main" val="3545651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ítulo 9"/>
          <p:cNvSpPr>
            <a:spLocks noGrp="1"/>
          </p:cNvSpPr>
          <p:nvPr>
            <p:ph type="title" hasCustomPrompt="1"/>
          </p:nvPr>
        </p:nvSpPr>
        <p:spPr/>
        <p:txBody>
          <a:bodyPr rtlCol="0"/>
          <a:lstStyle/>
          <a:p>
            <a:pPr rtl="0"/>
            <a:r>
              <a:rPr lang="es-ES" noProof="0"/>
              <a:t>Haga clic para modificar el estilo del título principal</a:t>
            </a:r>
          </a:p>
        </p:txBody>
      </p:sp>
      <p:sp>
        <p:nvSpPr>
          <p:cNvPr id="3" name="Marcador de posición de texto 2"/>
          <p:cNvSpPr>
            <a:spLocks noGrp="1"/>
          </p:cNvSpPr>
          <p:nvPr>
            <p:ph type="body" idx="1" hasCustomPrompt="1"/>
          </p:nvPr>
        </p:nvSpPr>
        <p:spPr>
          <a:xfrm>
            <a:off x="2939373" y="1972703"/>
            <a:ext cx="3992732" cy="576262"/>
          </a:xfrm>
        </p:spPr>
        <p:txBody>
          <a:bodyPr rtlCol="0"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4" name="Marcador de posición de contenido 3"/>
          <p:cNvSpPr>
            <a:spLocks noGrp="1"/>
          </p:cNvSpPr>
          <p:nvPr>
            <p:ph sz="half" idx="2" hasCustomPrompt="1"/>
          </p:nvPr>
        </p:nvSpPr>
        <p:spPr>
          <a:xfrm>
            <a:off x="2589212" y="2548966"/>
            <a:ext cx="4342893" cy="3354060"/>
          </a:xfrm>
        </p:spPr>
        <p:txBody>
          <a:bodyPr rtlCol="0">
            <a:normAutofit/>
          </a:bodyPr>
          <a:lstStyle>
            <a:lvl1pPr>
              <a:defRPr/>
            </a:lvl1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texto 4"/>
          <p:cNvSpPr>
            <a:spLocks noGrp="1"/>
          </p:cNvSpPr>
          <p:nvPr>
            <p:ph type="body" sz="quarter" idx="3" hasCustomPrompt="1"/>
          </p:nvPr>
        </p:nvSpPr>
        <p:spPr>
          <a:xfrm>
            <a:off x="7506629" y="1969475"/>
            <a:ext cx="3999001" cy="576262"/>
          </a:xfrm>
        </p:spPr>
        <p:txBody>
          <a:bodyPr rtlCol="0"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6" name="Marcador de posición de contenido 5"/>
          <p:cNvSpPr>
            <a:spLocks noGrp="1"/>
          </p:cNvSpPr>
          <p:nvPr>
            <p:ph sz="quarter" idx="4" hasCustomPrompt="1"/>
          </p:nvPr>
        </p:nvSpPr>
        <p:spPr>
          <a:xfrm>
            <a:off x="7166957" y="2545738"/>
            <a:ext cx="4338674" cy="3354060"/>
          </a:xfrm>
        </p:spPr>
        <p:txBody>
          <a:bodyPr rtlCol="0">
            <a:normAutofit/>
          </a:bodyPr>
          <a:lstStyle>
            <a:lvl1pPr>
              <a:defRPr/>
            </a:lvl1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fecha 6"/>
          <p:cNvSpPr>
            <a:spLocks noGrp="1"/>
          </p:cNvSpPr>
          <p:nvPr>
            <p:ph type="dt" sz="half" idx="10"/>
          </p:nvPr>
        </p:nvSpPr>
        <p:spPr/>
        <p:txBody>
          <a:bodyPr rtlCol="0"/>
          <a:lstStyle/>
          <a:p>
            <a:pPr rtl="0"/>
            <a:fld id="{307803F1-CDB2-47CD-951F-5DCB28963BBF}" type="datetime1">
              <a:rPr lang="es-ES" noProof="0" smtClean="0"/>
              <a:t>29/06/2022</a:t>
            </a:fld>
            <a:endParaRPr lang="es-ES" noProof="0" dirty="0"/>
          </a:p>
        </p:txBody>
      </p:sp>
      <p:sp>
        <p:nvSpPr>
          <p:cNvPr id="8" name="Marcador de posición de pie de página 7"/>
          <p:cNvSpPr>
            <a:spLocks noGrp="1"/>
          </p:cNvSpPr>
          <p:nvPr>
            <p:ph type="ftr" sz="quarter" idx="11"/>
          </p:nvPr>
        </p:nvSpPr>
        <p:spPr/>
        <p:txBody>
          <a:bodyPr rtlCol="0"/>
          <a:lstStyle/>
          <a:p>
            <a:pPr rtl="0"/>
            <a:endParaRPr lang="es-ES" noProof="0" dirty="0"/>
          </a:p>
        </p:txBody>
      </p:sp>
      <p:sp>
        <p:nvSpPr>
          <p:cNvPr id="12" name="Forma libre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Marcador de posición de número de diapositiva 5"/>
          <p:cNvSpPr>
            <a:spLocks noGrp="1"/>
          </p:cNvSpPr>
          <p:nvPr>
            <p:ph type="sldNum" sz="quarter" idx="12"/>
          </p:nvPr>
        </p:nvSpPr>
        <p:spPr>
          <a:xfrm>
            <a:off x="531812" y="787782"/>
            <a:ext cx="779767" cy="365125"/>
          </a:xfrm>
        </p:spPr>
        <p:txBody>
          <a:bodyPr rtlCol="0"/>
          <a:lstStyle/>
          <a:p>
            <a:pPr rtl="0"/>
            <a:fld id="{D57F1E4F-1CFF-5643-939E-217C01CDF565}" type="slidenum">
              <a:rPr lang="es-ES" noProof="0" smtClean="0"/>
              <a:pPr rtl="0"/>
              <a:t>‹Nº›</a:t>
            </a:fld>
            <a:endParaRPr lang="es-ES" noProof="0" dirty="0"/>
          </a:p>
        </p:txBody>
      </p:sp>
    </p:spTree>
    <p:extLst>
      <p:ext uri="{BB962C8B-B14F-4D97-AF65-F5344CB8AC3E}">
        <p14:creationId xmlns:p14="http://schemas.microsoft.com/office/powerpoint/2010/main" val="1858928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fecha 2"/>
          <p:cNvSpPr>
            <a:spLocks noGrp="1"/>
          </p:cNvSpPr>
          <p:nvPr>
            <p:ph type="dt" sz="half" idx="10"/>
          </p:nvPr>
        </p:nvSpPr>
        <p:spPr/>
        <p:txBody>
          <a:bodyPr rtlCol="0"/>
          <a:lstStyle/>
          <a:p>
            <a:pPr rtl="0"/>
            <a:fld id="{8934A506-8FF1-48DA-AC47-56B136F214DB}" type="datetime1">
              <a:rPr lang="es-ES" noProof="0" smtClean="0"/>
              <a:t>29/06/2022</a:t>
            </a:fld>
            <a:endParaRPr lang="es-ES" noProof="0" dirty="0"/>
          </a:p>
        </p:txBody>
      </p:sp>
      <p:sp>
        <p:nvSpPr>
          <p:cNvPr id="4" name="Marcador de posición de pie de página 3"/>
          <p:cNvSpPr>
            <a:spLocks noGrp="1"/>
          </p:cNvSpPr>
          <p:nvPr>
            <p:ph type="ftr" sz="quarter" idx="11"/>
          </p:nvPr>
        </p:nvSpPr>
        <p:spPr/>
        <p:txBody>
          <a:bodyPr rtlCol="0"/>
          <a:lstStyle/>
          <a:p>
            <a:pPr rtl="0"/>
            <a:endParaRPr lang="es-ES" noProof="0" dirty="0"/>
          </a:p>
        </p:txBody>
      </p:sp>
      <p:sp>
        <p:nvSpPr>
          <p:cNvPr id="7" name="Forma libre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Marcador de posición de número de diapositiva 4"/>
          <p:cNvSpPr>
            <a:spLocks noGrp="1"/>
          </p:cNvSpPr>
          <p:nvPr>
            <p:ph type="sldNum" sz="quarter" idx="12"/>
          </p:nvPr>
        </p:nvSpPr>
        <p:spPr/>
        <p:txBody>
          <a:bodyPr rtlCol="0"/>
          <a:lstStyle/>
          <a:p>
            <a:pPr rtl="0"/>
            <a:fld id="{D57F1E4F-1CFF-5643-939E-217C01CDF565}" type="slidenum">
              <a:rPr lang="es-ES" noProof="0" smtClean="0"/>
              <a:pPr rtl="0"/>
              <a:t>‹Nº›</a:t>
            </a:fld>
            <a:endParaRPr lang="es-ES" noProof="0" dirty="0"/>
          </a:p>
        </p:txBody>
      </p:sp>
    </p:spTree>
    <p:extLst>
      <p:ext uri="{BB962C8B-B14F-4D97-AF65-F5344CB8AC3E}">
        <p14:creationId xmlns:p14="http://schemas.microsoft.com/office/powerpoint/2010/main" val="3312232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posición de fecha 1"/>
          <p:cNvSpPr>
            <a:spLocks noGrp="1"/>
          </p:cNvSpPr>
          <p:nvPr>
            <p:ph type="dt" sz="half" idx="10"/>
          </p:nvPr>
        </p:nvSpPr>
        <p:spPr/>
        <p:txBody>
          <a:bodyPr rtlCol="0"/>
          <a:lstStyle/>
          <a:p>
            <a:pPr rtl="0"/>
            <a:fld id="{B03CF8DD-1A35-4605-8A98-72B2E4351552}" type="datetime1">
              <a:rPr lang="es-ES" noProof="0" smtClean="0"/>
              <a:t>29/06/2022</a:t>
            </a:fld>
            <a:endParaRPr lang="es-ES" noProof="0" dirty="0"/>
          </a:p>
        </p:txBody>
      </p:sp>
      <p:sp>
        <p:nvSpPr>
          <p:cNvPr id="3" name="Marcador de posición de pie de página 2"/>
          <p:cNvSpPr>
            <a:spLocks noGrp="1"/>
          </p:cNvSpPr>
          <p:nvPr>
            <p:ph type="ftr" sz="quarter" idx="11"/>
          </p:nvPr>
        </p:nvSpPr>
        <p:spPr/>
        <p:txBody>
          <a:bodyPr rtlCol="0"/>
          <a:lstStyle/>
          <a:p>
            <a:pPr rtl="0"/>
            <a:endParaRPr lang="es-ES" noProof="0" dirty="0"/>
          </a:p>
        </p:txBody>
      </p:sp>
      <p:sp>
        <p:nvSpPr>
          <p:cNvPr id="6" name="Forma libre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Marcador de número de diapositiva 3"/>
          <p:cNvSpPr>
            <a:spLocks noGrp="1"/>
          </p:cNvSpPr>
          <p:nvPr>
            <p:ph type="sldNum" sz="quarter" idx="12"/>
          </p:nvPr>
        </p:nvSpPr>
        <p:spPr/>
        <p:txBody>
          <a:bodyPr rtlCol="0"/>
          <a:lstStyle/>
          <a:p>
            <a:pPr rtl="0"/>
            <a:fld id="{D57F1E4F-1CFF-5643-939E-217C01CDF565}" type="slidenum">
              <a:rPr lang="es-ES" noProof="0" smtClean="0"/>
              <a:pPr rtl="0"/>
              <a:t>‹Nº›</a:t>
            </a:fld>
            <a:endParaRPr lang="es-ES" noProof="0" dirty="0"/>
          </a:p>
        </p:txBody>
      </p:sp>
    </p:spTree>
    <p:extLst>
      <p:ext uri="{BB962C8B-B14F-4D97-AF65-F5344CB8AC3E}">
        <p14:creationId xmlns:p14="http://schemas.microsoft.com/office/powerpoint/2010/main" val="3945293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2589212" y="446088"/>
            <a:ext cx="3505199" cy="976312"/>
          </a:xfrm>
        </p:spPr>
        <p:txBody>
          <a:bodyPr rtlCol="0" anchor="b"/>
          <a:lstStyle>
            <a:lvl1pPr algn="l">
              <a:defRPr sz="2000" b="0"/>
            </a:lvl1pPr>
          </a:lstStyle>
          <a:p>
            <a:pPr rtl="0"/>
            <a:r>
              <a:rPr lang="es-ES" noProof="0"/>
              <a:t>Haga clic para modificar el estilo de título del patrón</a:t>
            </a:r>
          </a:p>
        </p:txBody>
      </p:sp>
      <p:sp>
        <p:nvSpPr>
          <p:cNvPr id="3" name="Marcador de posición de contenido 2"/>
          <p:cNvSpPr>
            <a:spLocks noGrp="1"/>
          </p:cNvSpPr>
          <p:nvPr>
            <p:ph idx="1" hasCustomPrompt="1"/>
          </p:nvPr>
        </p:nvSpPr>
        <p:spPr>
          <a:xfrm>
            <a:off x="6323012" y="446088"/>
            <a:ext cx="5181600" cy="5414963"/>
          </a:xfrm>
        </p:spPr>
        <p:txBody>
          <a:bodyPr rtlCol="0" anchor="ctr">
            <a:normAutofit/>
          </a:bodyPr>
          <a:lstStyle>
            <a:lvl1pPr>
              <a:defRPr/>
            </a:lvl1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texto 3"/>
          <p:cNvSpPr>
            <a:spLocks noGrp="1"/>
          </p:cNvSpPr>
          <p:nvPr>
            <p:ph type="body" sz="half" idx="2" hasCustomPrompt="1"/>
          </p:nvPr>
        </p:nvSpPr>
        <p:spPr>
          <a:xfrm>
            <a:off x="2589212" y="1598613"/>
            <a:ext cx="3505199" cy="4262436"/>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Editar Estilos de texto del patrón</a:t>
            </a:r>
          </a:p>
        </p:txBody>
      </p:sp>
      <p:sp>
        <p:nvSpPr>
          <p:cNvPr id="5" name="Marcador de posición de fecha 4"/>
          <p:cNvSpPr>
            <a:spLocks noGrp="1"/>
          </p:cNvSpPr>
          <p:nvPr>
            <p:ph type="dt" sz="half" idx="10"/>
          </p:nvPr>
        </p:nvSpPr>
        <p:spPr/>
        <p:txBody>
          <a:bodyPr rtlCol="0"/>
          <a:lstStyle/>
          <a:p>
            <a:pPr rtl="0"/>
            <a:fld id="{2DB67413-A30F-44E3-A04D-4954ACEE68A6}" type="datetime1">
              <a:rPr lang="es-ES" noProof="0" smtClean="0"/>
              <a:t>29/06/2022</a:t>
            </a:fld>
            <a:endParaRPr lang="es-ES" noProof="0"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9" name="Forma libre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Marcador de posición de número de diapositiva 6"/>
          <p:cNvSpPr>
            <a:spLocks noGrp="1"/>
          </p:cNvSpPr>
          <p:nvPr>
            <p:ph type="sldNum" sz="quarter" idx="12"/>
          </p:nvPr>
        </p:nvSpPr>
        <p:spPr/>
        <p:txBody>
          <a:bodyPr rtlCol="0"/>
          <a:lstStyle/>
          <a:p>
            <a:pPr rtl="0"/>
            <a:fld id="{D57F1E4F-1CFF-5643-939E-217C01CDF565}" type="slidenum">
              <a:rPr lang="es-ES" noProof="0" smtClean="0"/>
              <a:pPr rtl="0"/>
              <a:t>‹Nº›</a:t>
            </a:fld>
            <a:endParaRPr lang="es-ES" noProof="0" dirty="0"/>
          </a:p>
        </p:txBody>
      </p:sp>
    </p:spTree>
    <p:extLst>
      <p:ext uri="{BB962C8B-B14F-4D97-AF65-F5344CB8AC3E}">
        <p14:creationId xmlns:p14="http://schemas.microsoft.com/office/powerpoint/2010/main" val="2764066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2589213" y="4800600"/>
            <a:ext cx="8915400" cy="566738"/>
          </a:xfrm>
        </p:spPr>
        <p:txBody>
          <a:bodyPr rtlCol="0" anchor="b">
            <a:normAutofit/>
          </a:bodyPr>
          <a:lstStyle>
            <a:lvl1pPr algn="l">
              <a:defRPr sz="2400" b="0"/>
            </a:lvl1pPr>
          </a:lstStyle>
          <a:p>
            <a:pPr rtl="0"/>
            <a:r>
              <a:rPr lang="es-ES" noProof="0"/>
              <a:t>Haga clic para modificar el estilo del título principal</a:t>
            </a:r>
          </a:p>
        </p:txBody>
      </p:sp>
      <p:sp>
        <p:nvSpPr>
          <p:cNvPr id="3" name="Marcador de posición de imagen 2"/>
          <p:cNvSpPr>
            <a:spLocks noGrp="1" noChangeAspect="1"/>
          </p:cNvSpPr>
          <p:nvPr>
            <p:ph type="pic" idx="1"/>
          </p:nvPr>
        </p:nvSpPr>
        <p:spPr>
          <a:xfrm>
            <a:off x="2589212" y="634965"/>
            <a:ext cx="8915400" cy="3854970"/>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ES" noProof="0" dirty="0"/>
              <a:t>Haga clic en el icono para agregar una imagen</a:t>
            </a:r>
          </a:p>
        </p:txBody>
      </p:sp>
      <p:sp>
        <p:nvSpPr>
          <p:cNvPr id="4" name="Marcador de posición de texto 3"/>
          <p:cNvSpPr>
            <a:spLocks noGrp="1"/>
          </p:cNvSpPr>
          <p:nvPr>
            <p:ph type="body" sz="half" idx="2" hasCustomPrompt="1"/>
          </p:nvPr>
        </p:nvSpPr>
        <p:spPr>
          <a:xfrm>
            <a:off x="2589213" y="5367338"/>
            <a:ext cx="8915400" cy="493712"/>
          </a:xfrm>
        </p:spPr>
        <p:txBody>
          <a:bodyPr rtlCol="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Editar Estilos de texto del patrón</a:t>
            </a:r>
          </a:p>
        </p:txBody>
      </p:sp>
      <p:sp>
        <p:nvSpPr>
          <p:cNvPr id="5" name="Marcador de posición de fecha 4"/>
          <p:cNvSpPr>
            <a:spLocks noGrp="1"/>
          </p:cNvSpPr>
          <p:nvPr>
            <p:ph type="dt" sz="half" idx="10"/>
          </p:nvPr>
        </p:nvSpPr>
        <p:spPr/>
        <p:txBody>
          <a:bodyPr rtlCol="0"/>
          <a:lstStyle/>
          <a:p>
            <a:pPr rtl="0"/>
            <a:fld id="{D1E8CA96-60F9-48C9-9136-09F3490838B5}" type="datetime1">
              <a:rPr lang="es-ES" noProof="0" smtClean="0"/>
              <a:t>29/06/2022</a:t>
            </a:fld>
            <a:endParaRPr lang="es-ES" noProof="0"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9" name="Forma libre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Marcador de posición de número de diapositiva 6"/>
          <p:cNvSpPr>
            <a:spLocks noGrp="1"/>
          </p:cNvSpPr>
          <p:nvPr>
            <p:ph type="sldNum" sz="quarter" idx="12"/>
          </p:nvPr>
        </p:nvSpPr>
        <p:spPr>
          <a:xfrm>
            <a:off x="531812" y="4983087"/>
            <a:ext cx="779767" cy="365125"/>
          </a:xfrm>
        </p:spPr>
        <p:txBody>
          <a:bodyPr rtlCol="0"/>
          <a:lstStyle/>
          <a:p>
            <a:pPr rtl="0"/>
            <a:fld id="{D57F1E4F-1CFF-5643-939E-217C01CDF565}" type="slidenum">
              <a:rPr lang="es-ES" noProof="0" smtClean="0"/>
              <a:pPr rtl="0"/>
              <a:t>‹Nº›</a:t>
            </a:fld>
            <a:endParaRPr lang="es-ES" noProof="0" dirty="0"/>
          </a:p>
        </p:txBody>
      </p:sp>
    </p:spTree>
    <p:extLst>
      <p:ext uri="{BB962C8B-B14F-4D97-AF65-F5344CB8AC3E}">
        <p14:creationId xmlns:p14="http://schemas.microsoft.com/office/powerpoint/2010/main" val="4245432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23" name="Grupo 22"/>
          <p:cNvGrpSpPr/>
          <p:nvPr/>
        </p:nvGrpSpPr>
        <p:grpSpPr>
          <a:xfrm>
            <a:off x="1" y="228600"/>
            <a:ext cx="2851516" cy="6638628"/>
            <a:chOff x="2487613" y="285750"/>
            <a:chExt cx="2428875" cy="5654676"/>
          </a:xfrm>
          <a:solidFill>
            <a:schemeClr val="accent1">
              <a:lumMod val="75000"/>
              <a:alpha val="40000"/>
            </a:schemeClr>
          </a:solidFill>
        </p:grpSpPr>
        <p:sp>
          <p:nvSpPr>
            <p:cNvPr id="24" name="Forma libre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25" name="Forma libre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6" name="Forma libre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7" name="Forma libre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8" name="Forma libre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9" name="Forma libre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30" name="Forma libre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31" name="Forma libre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32" name="Forma libre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33" name="Forma libre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34" name="Forma libre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35" name="Forma libre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10" name="Grupo 9"/>
          <p:cNvGrpSpPr/>
          <p:nvPr/>
        </p:nvGrpSpPr>
        <p:grpSpPr>
          <a:xfrm>
            <a:off x="27221" y="-30"/>
            <a:ext cx="2356674" cy="6853283"/>
            <a:chOff x="6627813" y="195452"/>
            <a:chExt cx="1952625" cy="5678299"/>
          </a:xfrm>
          <a:solidFill>
            <a:schemeClr val="accent1"/>
          </a:solidFill>
        </p:grpSpPr>
        <p:sp>
          <p:nvSpPr>
            <p:cNvPr id="11" name="Forma libre 27"/>
            <p:cNvSpPr/>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12" name="Forma libre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13" name="Forma libre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14" name="Forma libre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15" name="Forma libre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16" name="Forma libre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17" name="Forma libre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18" name="Forma libre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19" name="Forma libre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20" name="Forma libre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21" name="Forma libre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22" name="Forma libre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7" name="Rectángulo 6"/>
          <p:cNvSpPr/>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Marcador de posición de título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pPr rtl="0"/>
            <a:r>
              <a:rPr lang="es-ES" noProof="0"/>
              <a:t>Haga clic para modificar el estilo del título principal</a:t>
            </a:r>
          </a:p>
        </p:txBody>
      </p:sp>
      <p:sp>
        <p:nvSpPr>
          <p:cNvPr id="3" name="Marcador de posición de texto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rtl="0"/>
            <a:fld id="{035A204E-EDFC-419D-A14D-D3DD07B12160}" type="datetime1">
              <a:rPr lang="es-ES" noProof="0" smtClean="0"/>
              <a:t>29/06/2022</a:t>
            </a:fld>
            <a:endParaRPr lang="es-ES" noProof="0" dirty="0"/>
          </a:p>
        </p:txBody>
      </p:sp>
      <p:sp>
        <p:nvSpPr>
          <p:cNvPr id="5" name="Marcador de posición de pie de página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endParaRPr lang="es-ES" noProof="0" dirty="0"/>
          </a:p>
        </p:txBody>
      </p:sp>
      <p:sp>
        <p:nvSpPr>
          <p:cNvPr id="6" name="Marcador de número de diapositiva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rtl="0"/>
            <a:fld id="{D57F1E4F-1CFF-5643-939E-217C01CDF565}" type="slidenum">
              <a:rPr lang="es-ES" noProof="0" smtClean="0"/>
              <a:pPr rtl="0"/>
              <a:t>‹Nº›</a:t>
            </a:fld>
            <a:endParaRPr lang="es-ES" noProof="0" dirty="0"/>
          </a:p>
        </p:txBody>
      </p:sp>
    </p:spTree>
    <p:extLst>
      <p:ext uri="{BB962C8B-B14F-4D97-AF65-F5344CB8AC3E}">
        <p14:creationId xmlns:p14="http://schemas.microsoft.com/office/powerpoint/2010/main" val="60952317"/>
      </p:ext>
    </p:extLst>
  </p:cSld>
  <p:clrMap bg1="dk1" tx1="lt1" bg2="dk2"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1000">
              <a:schemeClr val="accent3"/>
            </a:gs>
          </a:gsLst>
          <a:lin ang="2700000" scaled="1"/>
        </a:gradFill>
        <a:effectLst/>
      </p:bgPr>
    </p:bg>
    <p:spTree>
      <p:nvGrpSpPr>
        <p:cNvPr id="1" name=""/>
        <p:cNvGrpSpPr/>
        <p:nvPr/>
      </p:nvGrpSpPr>
      <p:grpSpPr>
        <a:xfrm>
          <a:off x="0" y="0"/>
          <a:ext cx="0" cy="0"/>
          <a:chOff x="0" y="0"/>
          <a:chExt cx="0" cy="0"/>
        </a:xfrm>
      </p:grpSpPr>
      <p:sp useBgFill="1">
        <p:nvSpPr>
          <p:cNvPr id="18" name="Rectángulo 17">
            <a:extLst>
              <a:ext uri="{FF2B5EF4-FFF2-40B4-BE49-F238E27FC236}">
                <a16:creationId xmlns:a16="http://schemas.microsoft.com/office/drawing/2014/main" xmlns="" id="{93F2CC0B-D5F1-40B8-9CC6-4A36850B66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5" name="Imagen 4" descr="puntos claros">
            <a:extLst>
              <a:ext uri="{FF2B5EF4-FFF2-40B4-BE49-F238E27FC236}">
                <a16:creationId xmlns:a16="http://schemas.microsoft.com/office/drawing/2014/main" xmlns="" id="{1A23FE0C-9A67-334E-9B7F-83AA9CF636A8}"/>
              </a:ext>
            </a:extLst>
          </p:cNvPr>
          <p:cNvPicPr>
            <a:picLocks noChangeAspect="1"/>
          </p:cNvPicPr>
          <p:nvPr/>
        </p:nvPicPr>
        <p:blipFill rotWithShape="1">
          <a:blip r:embed="rId3" cstate="print">
            <a:duotone>
              <a:schemeClr val="bg2">
                <a:shade val="45000"/>
                <a:satMod val="135000"/>
              </a:schemeClr>
              <a:prstClr val="white"/>
            </a:duotone>
            <a:alphaModFix amt="40000"/>
            <a:extLst>
              <a:ext uri="{28A0092B-C50C-407E-A947-70E740481C1C}">
                <a14:useLocalDpi xmlns:a14="http://schemas.microsoft.com/office/drawing/2010/main"/>
              </a:ext>
            </a:extLst>
          </a:blip>
          <a:srcRect/>
          <a:stretch/>
        </p:blipFill>
        <p:spPr>
          <a:xfrm>
            <a:off x="-1" y="10"/>
            <a:ext cx="12192000" cy="6857990"/>
          </a:xfrm>
          <a:prstGeom prst="rect">
            <a:avLst/>
          </a:prstGeom>
        </p:spPr>
      </p:pic>
      <p:sp>
        <p:nvSpPr>
          <p:cNvPr id="2" name="Título 1">
            <a:extLst>
              <a:ext uri="{FF2B5EF4-FFF2-40B4-BE49-F238E27FC236}">
                <a16:creationId xmlns:a16="http://schemas.microsoft.com/office/drawing/2014/main" xmlns="" id="{F266081D-517B-5D43-A7B4-E67DDEDC0B31}"/>
              </a:ext>
            </a:extLst>
          </p:cNvPr>
          <p:cNvSpPr>
            <a:spLocks noGrp="1"/>
          </p:cNvSpPr>
          <p:nvPr>
            <p:ph type="ctrTitle"/>
          </p:nvPr>
        </p:nvSpPr>
        <p:spPr>
          <a:xfrm>
            <a:off x="2589213" y="2514600"/>
            <a:ext cx="8915399" cy="2262781"/>
          </a:xfrm>
        </p:spPr>
        <p:txBody>
          <a:bodyPr rtlCol="0">
            <a:normAutofit fontScale="90000"/>
          </a:bodyPr>
          <a:lstStyle/>
          <a:p>
            <a:pPr rtl="0"/>
            <a:r>
              <a:rPr lang="es-ES" dirty="0"/>
              <a:t>Juan Pablo 11: Laborem Exercens Trabajo, capital, propiedad y socialización</a:t>
            </a:r>
          </a:p>
        </p:txBody>
      </p:sp>
      <p:sp>
        <p:nvSpPr>
          <p:cNvPr id="13" name="Subtítulo 12">
            <a:extLst>
              <a:ext uri="{FF2B5EF4-FFF2-40B4-BE49-F238E27FC236}">
                <a16:creationId xmlns:a16="http://schemas.microsoft.com/office/drawing/2014/main" xmlns="" id="{F05262DB-6398-4AF9-96A3-041CFB112303}"/>
              </a:ext>
            </a:extLst>
          </p:cNvPr>
          <p:cNvSpPr>
            <a:spLocks noGrp="1"/>
          </p:cNvSpPr>
          <p:nvPr>
            <p:ph type="subTitle" idx="1"/>
          </p:nvPr>
        </p:nvSpPr>
        <p:spPr>
          <a:xfrm>
            <a:off x="2589213" y="4777379"/>
            <a:ext cx="8915399" cy="1126283"/>
          </a:xfrm>
        </p:spPr>
        <p:txBody>
          <a:bodyPr rtlCol="0">
            <a:normAutofit/>
          </a:bodyPr>
          <a:lstStyle/>
          <a:p>
            <a:r>
              <a:rPr lang="es-MX" dirty="0"/>
              <a:t>Rivas Gutiérrez, E. (1987). Juan Pablo II, </a:t>
            </a:r>
            <a:r>
              <a:rPr lang="es-MX" dirty="0" err="1"/>
              <a:t>Laborem</a:t>
            </a:r>
            <a:r>
              <a:rPr lang="es-MX" dirty="0"/>
              <a:t> </a:t>
            </a:r>
            <a:r>
              <a:rPr lang="es-MX" dirty="0" err="1"/>
              <a:t>Exercens</a:t>
            </a:r>
            <a:r>
              <a:rPr lang="es-MX" dirty="0"/>
              <a:t> : trabajo, capital, propiedad y socialización. </a:t>
            </a:r>
            <a:r>
              <a:rPr lang="es-MX" i="1" dirty="0"/>
              <a:t>Teología y Vida, 28</a:t>
            </a:r>
            <a:r>
              <a:rPr lang="es-MX" dirty="0"/>
              <a:t>, 215-226. Obtenido de https://repositorio.uc.cl/handle/11534/15177</a:t>
            </a:r>
            <a:endParaRPr lang="en-US" dirty="0"/>
          </a:p>
        </p:txBody>
      </p:sp>
      <p:grpSp>
        <p:nvGrpSpPr>
          <p:cNvPr id="20" name="Grupo 19">
            <a:extLst>
              <a:ext uri="{FF2B5EF4-FFF2-40B4-BE49-F238E27FC236}">
                <a16:creationId xmlns:a16="http://schemas.microsoft.com/office/drawing/2014/main" xmlns="" id="{631C6CE6-1810-44ED-A6D7-3FF53040AE20}"/>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 y="228600"/>
            <a:ext cx="2851523" cy="6638625"/>
            <a:chOff x="2487613" y="285750"/>
            <a:chExt cx="2428875" cy="5654676"/>
          </a:xfrm>
          <a:solidFill>
            <a:schemeClr val="accent1">
              <a:lumMod val="75000"/>
              <a:alpha val="40000"/>
            </a:schemeClr>
          </a:solidFill>
        </p:grpSpPr>
        <p:sp>
          <p:nvSpPr>
            <p:cNvPr id="21" name="Forma libre 11">
              <a:extLst>
                <a:ext uri="{FF2B5EF4-FFF2-40B4-BE49-F238E27FC236}">
                  <a16:creationId xmlns:a16="http://schemas.microsoft.com/office/drawing/2014/main" xmlns="" id="{1F6D8BFE-D0D0-4BAE-9D5A-701DE7D3CEE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22" name="Forma libre 12">
              <a:extLst>
                <a:ext uri="{FF2B5EF4-FFF2-40B4-BE49-F238E27FC236}">
                  <a16:creationId xmlns:a16="http://schemas.microsoft.com/office/drawing/2014/main" xmlns="" id="{53F86D30-CEDB-4D96-AF73-AA3CD5A437B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3" name="Forma libre 13">
              <a:extLst>
                <a:ext uri="{FF2B5EF4-FFF2-40B4-BE49-F238E27FC236}">
                  <a16:creationId xmlns:a16="http://schemas.microsoft.com/office/drawing/2014/main" xmlns="" id="{F5187540-C4C8-410C-A395-69FCB1C86C2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4" name="Forma libre 14">
              <a:extLst>
                <a:ext uri="{FF2B5EF4-FFF2-40B4-BE49-F238E27FC236}">
                  <a16:creationId xmlns:a16="http://schemas.microsoft.com/office/drawing/2014/main" xmlns="" id="{75BD6E4A-797C-451B-B08F-D99C1A9D13F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5" name="Forma libre 15">
              <a:extLst>
                <a:ext uri="{FF2B5EF4-FFF2-40B4-BE49-F238E27FC236}">
                  <a16:creationId xmlns:a16="http://schemas.microsoft.com/office/drawing/2014/main" xmlns="" id="{0D241082-BAFA-462E-827B-5814B020F5C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6" name="Forma libre 16">
              <a:extLst>
                <a:ext uri="{FF2B5EF4-FFF2-40B4-BE49-F238E27FC236}">
                  <a16:creationId xmlns:a16="http://schemas.microsoft.com/office/drawing/2014/main" xmlns="" id="{2920CCBD-116D-450B-9608-99F05F7D78A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7" name="Forma libre 17">
              <a:extLst>
                <a:ext uri="{FF2B5EF4-FFF2-40B4-BE49-F238E27FC236}">
                  <a16:creationId xmlns:a16="http://schemas.microsoft.com/office/drawing/2014/main" xmlns="" id="{A57CD3DE-CEAF-4BD4-A5EF-24B3E622BB5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8" name="Forma libre 18">
              <a:extLst>
                <a:ext uri="{FF2B5EF4-FFF2-40B4-BE49-F238E27FC236}">
                  <a16:creationId xmlns:a16="http://schemas.microsoft.com/office/drawing/2014/main" xmlns="" id="{4EC3258C-366B-4629-A7D3-5173D3637D8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9" name="Forma libre 19">
              <a:extLst>
                <a:ext uri="{FF2B5EF4-FFF2-40B4-BE49-F238E27FC236}">
                  <a16:creationId xmlns:a16="http://schemas.microsoft.com/office/drawing/2014/main" xmlns="" id="{D444D63A-CE2B-4ACD-BA0E-4ADECAD86F0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30" name="Forma libre 20">
              <a:extLst>
                <a:ext uri="{FF2B5EF4-FFF2-40B4-BE49-F238E27FC236}">
                  <a16:creationId xmlns:a16="http://schemas.microsoft.com/office/drawing/2014/main" xmlns="" id="{7A504DF6-187A-4A54-96E8-3F3F28AAAA3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31" name="Forma libre 21">
              <a:extLst>
                <a:ext uri="{FF2B5EF4-FFF2-40B4-BE49-F238E27FC236}">
                  <a16:creationId xmlns:a16="http://schemas.microsoft.com/office/drawing/2014/main" xmlns="" id="{FE04C6F5-6DC5-4C7E-9278-9BE624FC782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32" name="Forma libre 22">
              <a:extLst>
                <a:ext uri="{FF2B5EF4-FFF2-40B4-BE49-F238E27FC236}">
                  <a16:creationId xmlns:a16="http://schemas.microsoft.com/office/drawing/2014/main" xmlns="" id="{94A02D9B-E6A9-4D6A-9D2A-D81C7680245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34" name="Grupo 33">
            <a:extLst>
              <a:ext uri="{FF2B5EF4-FFF2-40B4-BE49-F238E27FC236}">
                <a16:creationId xmlns:a16="http://schemas.microsoft.com/office/drawing/2014/main" xmlns="" id="{B78034A6-3565-46AA-9E73-1C954666ABB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7224" y="-30"/>
            <a:ext cx="2356675" cy="6853284"/>
            <a:chOff x="6627813" y="195452"/>
            <a:chExt cx="1952625" cy="5678299"/>
          </a:xfrm>
          <a:solidFill>
            <a:schemeClr val="accent1"/>
          </a:solidFill>
        </p:grpSpPr>
        <p:sp>
          <p:nvSpPr>
            <p:cNvPr id="35" name="Forma libre 27">
              <a:extLst>
                <a:ext uri="{FF2B5EF4-FFF2-40B4-BE49-F238E27FC236}">
                  <a16:creationId xmlns:a16="http://schemas.microsoft.com/office/drawing/2014/main" xmlns="" id="{04947AA2-A772-42CB-9CEC-065095D3DC7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36" name="Forma libre 28">
              <a:extLst>
                <a:ext uri="{FF2B5EF4-FFF2-40B4-BE49-F238E27FC236}">
                  <a16:creationId xmlns:a16="http://schemas.microsoft.com/office/drawing/2014/main" xmlns="" id="{83C52D84-DEC1-4E16-972E-8EEA5D52245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37" name="Forma libre 29">
              <a:extLst>
                <a:ext uri="{FF2B5EF4-FFF2-40B4-BE49-F238E27FC236}">
                  <a16:creationId xmlns:a16="http://schemas.microsoft.com/office/drawing/2014/main" xmlns="" id="{2036A28D-EF09-41F7-906F-CF4053615AE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8" name="Forma libre 30">
              <a:extLst>
                <a:ext uri="{FF2B5EF4-FFF2-40B4-BE49-F238E27FC236}">
                  <a16:creationId xmlns:a16="http://schemas.microsoft.com/office/drawing/2014/main" xmlns="" id="{EE8D92C7-C907-4120-95E3-80E3DC85BBA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9" name="Forma libre 31">
              <a:extLst>
                <a:ext uri="{FF2B5EF4-FFF2-40B4-BE49-F238E27FC236}">
                  <a16:creationId xmlns:a16="http://schemas.microsoft.com/office/drawing/2014/main" xmlns="" id="{BBCEAAB8-CD22-41D7-B330-702682A27CE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40" name="Forma libre 32">
              <a:extLst>
                <a:ext uri="{FF2B5EF4-FFF2-40B4-BE49-F238E27FC236}">
                  <a16:creationId xmlns:a16="http://schemas.microsoft.com/office/drawing/2014/main" xmlns="" id="{6BBC1FEE-3D72-492B-8D8A-BE1A55076F9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41" name="Forma libre 33">
              <a:extLst>
                <a:ext uri="{FF2B5EF4-FFF2-40B4-BE49-F238E27FC236}">
                  <a16:creationId xmlns:a16="http://schemas.microsoft.com/office/drawing/2014/main" xmlns="" id="{C28C6E5C-C393-435C-96A1-AA2859BDCB8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42" name="Forma libre 34">
              <a:extLst>
                <a:ext uri="{FF2B5EF4-FFF2-40B4-BE49-F238E27FC236}">
                  <a16:creationId xmlns:a16="http://schemas.microsoft.com/office/drawing/2014/main" xmlns="" id="{2C2C991F-AC51-4DF5-B8DD-19B08C1CBF4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43" name="Forma libre 35">
              <a:extLst>
                <a:ext uri="{FF2B5EF4-FFF2-40B4-BE49-F238E27FC236}">
                  <a16:creationId xmlns:a16="http://schemas.microsoft.com/office/drawing/2014/main" xmlns="" id="{9C916B5F-285D-4F5A-9085-6781753AFB3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44" name="Forma libre 36">
              <a:extLst>
                <a:ext uri="{FF2B5EF4-FFF2-40B4-BE49-F238E27FC236}">
                  <a16:creationId xmlns:a16="http://schemas.microsoft.com/office/drawing/2014/main" xmlns="" id="{0375DD5F-9D17-4873-B697-3D44A5EBEC7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45" name="Forma libre 37">
              <a:extLst>
                <a:ext uri="{FF2B5EF4-FFF2-40B4-BE49-F238E27FC236}">
                  <a16:creationId xmlns:a16="http://schemas.microsoft.com/office/drawing/2014/main" xmlns="" id="{A159BBC7-6A8B-4612-94A8-56323452C7B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46" name="Forma libre 38">
              <a:extLst>
                <a:ext uri="{FF2B5EF4-FFF2-40B4-BE49-F238E27FC236}">
                  <a16:creationId xmlns:a16="http://schemas.microsoft.com/office/drawing/2014/main" xmlns="" id="{177C901C-F8DE-4C99-95C8-F8CA1B84F76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8" name="Rectángulo 47">
            <a:extLst>
              <a:ext uri="{FF2B5EF4-FFF2-40B4-BE49-F238E27FC236}">
                <a16:creationId xmlns:a16="http://schemas.microsoft.com/office/drawing/2014/main" xmlns="" id="{D1D655F2-6D15-4265-ADEE-EF0075C139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0" name="Forma libre 69">
            <a:extLst>
              <a:ext uri="{FF2B5EF4-FFF2-40B4-BE49-F238E27FC236}">
                <a16:creationId xmlns:a16="http://schemas.microsoft.com/office/drawing/2014/main" xmlns="" id="{3248A930-1A6E-4EFB-8213-D1AC735BE0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Tree>
    <p:extLst>
      <p:ext uri="{BB962C8B-B14F-4D97-AF65-F5344CB8AC3E}">
        <p14:creationId xmlns:p14="http://schemas.microsoft.com/office/powerpoint/2010/main" val="312941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3" name="Imagen 12" descr="puntos claros">
            <a:extLst>
              <a:ext uri="{FF2B5EF4-FFF2-40B4-BE49-F238E27FC236}">
                <a16:creationId xmlns:a16="http://schemas.microsoft.com/office/drawing/2014/main" xmlns="" id="{91359E98-53EA-154C-9838-95AAA23C9E68}"/>
              </a:ext>
            </a:extLst>
          </p:cNvPr>
          <p:cNvPicPr>
            <a:picLocks noChangeAspect="1"/>
          </p:cNvPicPr>
          <p:nvPr/>
        </p:nvPicPr>
        <p:blipFill rotWithShape="1">
          <a:blip r:embed="rId3" cstate="print">
            <a:duotone>
              <a:prstClr val="black"/>
              <a:schemeClr val="tx2">
                <a:tint val="45000"/>
                <a:satMod val="400000"/>
              </a:schemeClr>
            </a:duotone>
            <a:alphaModFix amt="25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ítulo 1">
            <a:extLst>
              <a:ext uri="{FF2B5EF4-FFF2-40B4-BE49-F238E27FC236}">
                <a16:creationId xmlns:a16="http://schemas.microsoft.com/office/drawing/2014/main" xmlns="" id="{23F6D5E8-15CF-4755-910B-1B5A1E777357}"/>
              </a:ext>
            </a:extLst>
          </p:cNvPr>
          <p:cNvSpPr>
            <a:spLocks noGrp="1"/>
          </p:cNvSpPr>
          <p:nvPr>
            <p:ph type="title"/>
          </p:nvPr>
        </p:nvSpPr>
        <p:spPr/>
        <p:txBody>
          <a:bodyPr rtlCol="0">
            <a:normAutofit/>
          </a:bodyPr>
          <a:lstStyle/>
          <a:p>
            <a:pPr rtl="0"/>
            <a:r>
              <a:rPr lang="es-ES" dirty="0"/>
              <a:t>Introducción</a:t>
            </a:r>
          </a:p>
        </p:txBody>
      </p:sp>
      <p:sp>
        <p:nvSpPr>
          <p:cNvPr id="4" name="Marcador de contenido 3">
            <a:extLst>
              <a:ext uri="{FF2B5EF4-FFF2-40B4-BE49-F238E27FC236}">
                <a16:creationId xmlns:a16="http://schemas.microsoft.com/office/drawing/2014/main" xmlns="" id="{2B652048-7FAB-64FC-B019-D32A37035BAB}"/>
              </a:ext>
            </a:extLst>
          </p:cNvPr>
          <p:cNvSpPr>
            <a:spLocks noGrp="1"/>
          </p:cNvSpPr>
          <p:nvPr>
            <p:ph idx="1"/>
          </p:nvPr>
        </p:nvSpPr>
        <p:spPr>
          <a:xfrm>
            <a:off x="5295899" y="1362075"/>
            <a:ext cx="6410325" cy="5038725"/>
          </a:xfrm>
        </p:spPr>
        <p:txBody>
          <a:bodyPr>
            <a:normAutofit/>
          </a:bodyPr>
          <a:lstStyle/>
          <a:p>
            <a:r>
              <a:rPr lang="es-MX" dirty="0"/>
              <a:t>La encíclica busca l</a:t>
            </a:r>
            <a:r>
              <a:rPr lang="es-ES" dirty="0"/>
              <a:t>os nuevos significados del trabajo humano y la formulación de nuevos cometidos que en este campo se brindan a cada hombre, cada familia, nación, género humano y a la Iglesia. Juan Pablo II, ve al trabajo como la clave esencial de toda la cuestión social, si tratamos de verla desde el punto de vista del bien del hombre. EL trabajo puede ennoblecer o envilecer a los hombres. La dignidad del trabajo no viene de la actividad que realiza, sino de la persona que lo hace.</a:t>
            </a:r>
          </a:p>
          <a:p>
            <a:r>
              <a:rPr lang="es-ES" dirty="0"/>
              <a:t>El esfuerzo social, en todos los niveles (comunidades, pueblos, humanidad), debe tender a crear las condiciones políticas, jurídicas, económicas y culturales que permitan a personas no sólo producir eficientemente, sino también transformarse a si mismos para ser más hombres y mujeres.</a:t>
            </a:r>
            <a:endParaRPr lang="es-MX" dirty="0"/>
          </a:p>
        </p:txBody>
      </p:sp>
      <p:pic>
        <p:nvPicPr>
          <p:cNvPr id="1026" name="Picture 2" descr="Biografia de Juan Pablo II">
            <a:extLst>
              <a:ext uri="{FF2B5EF4-FFF2-40B4-BE49-F238E27FC236}">
                <a16:creationId xmlns:a16="http://schemas.microsoft.com/office/drawing/2014/main" xmlns="" id="{54D284AA-0AB3-D463-4F10-C79B1CC9DE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3156" y="1701172"/>
            <a:ext cx="4000500" cy="4200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557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3" name="Imagen 12" descr="puntos claros">
            <a:extLst>
              <a:ext uri="{FF2B5EF4-FFF2-40B4-BE49-F238E27FC236}">
                <a16:creationId xmlns:a16="http://schemas.microsoft.com/office/drawing/2014/main" xmlns="" id="{91359E98-53EA-154C-9838-95AAA23C9E68}"/>
              </a:ext>
            </a:extLst>
          </p:cNvPr>
          <p:cNvPicPr>
            <a:picLocks noChangeAspect="1"/>
          </p:cNvPicPr>
          <p:nvPr/>
        </p:nvPicPr>
        <p:blipFill rotWithShape="1">
          <a:blip r:embed="rId3" cstate="print">
            <a:duotone>
              <a:prstClr val="black"/>
              <a:schemeClr val="tx2">
                <a:tint val="45000"/>
                <a:satMod val="400000"/>
              </a:schemeClr>
            </a:duotone>
            <a:alphaModFix amt="25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ítulo 1">
            <a:extLst>
              <a:ext uri="{FF2B5EF4-FFF2-40B4-BE49-F238E27FC236}">
                <a16:creationId xmlns:a16="http://schemas.microsoft.com/office/drawing/2014/main" xmlns="" id="{23F6D5E8-15CF-4755-910B-1B5A1E777357}"/>
              </a:ext>
            </a:extLst>
          </p:cNvPr>
          <p:cNvSpPr>
            <a:spLocks noGrp="1"/>
          </p:cNvSpPr>
          <p:nvPr>
            <p:ph type="title"/>
          </p:nvPr>
        </p:nvSpPr>
        <p:spPr/>
        <p:txBody>
          <a:bodyPr rtlCol="0">
            <a:normAutofit/>
          </a:bodyPr>
          <a:lstStyle/>
          <a:p>
            <a:pPr rtl="0"/>
            <a:r>
              <a:rPr lang="es-ES" dirty="0"/>
              <a:t>Introducción</a:t>
            </a:r>
          </a:p>
        </p:txBody>
      </p:sp>
      <p:sp>
        <p:nvSpPr>
          <p:cNvPr id="4" name="Marcador de contenido 3">
            <a:extLst>
              <a:ext uri="{FF2B5EF4-FFF2-40B4-BE49-F238E27FC236}">
                <a16:creationId xmlns:a16="http://schemas.microsoft.com/office/drawing/2014/main" xmlns="" id="{2B652048-7FAB-64FC-B019-D32A37035BAB}"/>
              </a:ext>
            </a:extLst>
          </p:cNvPr>
          <p:cNvSpPr>
            <a:spLocks noGrp="1"/>
          </p:cNvSpPr>
          <p:nvPr>
            <p:ph idx="1"/>
          </p:nvPr>
        </p:nvSpPr>
        <p:spPr>
          <a:xfrm>
            <a:off x="5295899" y="1905000"/>
            <a:ext cx="6410325" cy="4495800"/>
          </a:xfrm>
        </p:spPr>
        <p:txBody>
          <a:bodyPr>
            <a:normAutofit/>
          </a:bodyPr>
          <a:lstStyle/>
          <a:p>
            <a:r>
              <a:rPr lang="es-MX" dirty="0"/>
              <a:t>El trabajo es una obligación moral en cuatro dimensiones: del hombre con Dios, con el hombre, con su familia y el prójimo y con su comunidad.</a:t>
            </a:r>
          </a:p>
          <a:p>
            <a:r>
              <a:rPr lang="es-MX" dirty="0"/>
              <a:t>El trabajo trae el derecho a desarrollarse como persona, aunque diferentes subsidios legales cubran las necesidades biológicas, ninguno puede acabar con la  </a:t>
            </a:r>
            <a:r>
              <a:rPr lang="es-ES" dirty="0"/>
              <a:t>postración psíquica que acarrea consigo la cesantía.</a:t>
            </a:r>
          </a:p>
          <a:p>
            <a:r>
              <a:rPr lang="es-ES" dirty="0"/>
              <a:t>Desde la perspectiva de una hombre de fe, el trabajo lleva una carga punitiva por el tedio, fatiga, monotonía y renuencia a trabajar.</a:t>
            </a:r>
            <a:endParaRPr lang="es-MX" dirty="0"/>
          </a:p>
        </p:txBody>
      </p:sp>
      <p:pic>
        <p:nvPicPr>
          <p:cNvPr id="2050" name="Picture 2" descr="El futuro del trabajo: 8 tendencias laborales pospandemia">
            <a:extLst>
              <a:ext uri="{FF2B5EF4-FFF2-40B4-BE49-F238E27FC236}">
                <a16:creationId xmlns:a16="http://schemas.microsoft.com/office/drawing/2014/main" xmlns="" id="{E05D913D-4072-8D7A-1386-863B4DE5916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000" r="1608"/>
          <a:stretch/>
        </p:blipFill>
        <p:spPr bwMode="auto">
          <a:xfrm>
            <a:off x="1384249" y="1764613"/>
            <a:ext cx="3911650" cy="3328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180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35879851-1A1D-4246-AAA1-C484E858337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18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descr="Qué es el Capitalismo? » Definición y Significado 2021">
            <a:extLst>
              <a:ext uri="{FF2B5EF4-FFF2-40B4-BE49-F238E27FC236}">
                <a16:creationId xmlns:a16="http://schemas.microsoft.com/office/drawing/2014/main" xmlns="" id="{98B1925B-5095-10DE-51F1-334E94C5A058}"/>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t="6524" b="5928"/>
          <a:stretch/>
        </p:blipFill>
        <p:spPr bwMode="auto">
          <a:xfrm>
            <a:off x="-8825"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xmlns="" id="{6C9C3B92-58C5-74B1-9C66-FB9F141A51B9}"/>
              </a:ext>
            </a:extLst>
          </p:cNvPr>
          <p:cNvSpPr>
            <a:spLocks noGrp="1"/>
          </p:cNvSpPr>
          <p:nvPr>
            <p:ph type="title"/>
          </p:nvPr>
        </p:nvSpPr>
        <p:spPr>
          <a:xfrm>
            <a:off x="2592925" y="624110"/>
            <a:ext cx="8911687" cy="1280890"/>
          </a:xfrm>
        </p:spPr>
        <p:txBody>
          <a:bodyPr>
            <a:normAutofit/>
          </a:bodyPr>
          <a:lstStyle/>
          <a:p>
            <a:r>
              <a:rPr lang="es-ES" dirty="0"/>
              <a:t>La ruptura de la imagen teológica y humanista</a:t>
            </a:r>
            <a:endParaRPr lang="es-MX" dirty="0"/>
          </a:p>
        </p:txBody>
      </p:sp>
      <p:sp>
        <p:nvSpPr>
          <p:cNvPr id="3" name="Marcador de contenido 2">
            <a:extLst>
              <a:ext uri="{FF2B5EF4-FFF2-40B4-BE49-F238E27FC236}">
                <a16:creationId xmlns:a16="http://schemas.microsoft.com/office/drawing/2014/main" xmlns="" id="{977F9BCD-8C37-EB9C-3B27-D8AD4928FF5B}"/>
              </a:ext>
            </a:extLst>
          </p:cNvPr>
          <p:cNvSpPr>
            <a:spLocks noGrp="1"/>
          </p:cNvSpPr>
          <p:nvPr>
            <p:ph idx="1"/>
          </p:nvPr>
        </p:nvSpPr>
        <p:spPr>
          <a:xfrm>
            <a:off x="960582" y="2133600"/>
            <a:ext cx="10544030" cy="3777622"/>
          </a:xfrm>
        </p:spPr>
        <p:txBody>
          <a:bodyPr>
            <a:normAutofit fontScale="85000" lnSpcReduction="10000"/>
          </a:bodyPr>
          <a:lstStyle/>
          <a:p>
            <a:pPr>
              <a:buClr>
                <a:srgbClr val="CACF4F"/>
              </a:buClr>
            </a:pPr>
            <a:r>
              <a:rPr lang="es-MX" sz="2400" dirty="0"/>
              <a:t>El trabajo actualmente se ve como </a:t>
            </a:r>
            <a:r>
              <a:rPr lang="es-MX" sz="2400" b="1" dirty="0"/>
              <a:t>mercancía, </a:t>
            </a:r>
            <a:r>
              <a:rPr lang="es-MX" sz="2400" dirty="0"/>
              <a:t>que se vende en el mercado laboral y su única finalidad es la económica, esto ha sometido a comunidades humanas a una miseria inmerecida.</a:t>
            </a:r>
          </a:p>
          <a:p>
            <a:pPr>
              <a:buClr>
                <a:srgbClr val="CACF4F"/>
              </a:buClr>
            </a:pPr>
            <a:r>
              <a:rPr lang="es-MX" sz="2400" dirty="0"/>
              <a:t>Juan Pablo II condena al </a:t>
            </a:r>
            <a:r>
              <a:rPr lang="es-MX" sz="2400" b="1" dirty="0"/>
              <a:t>capitalismo rígido </a:t>
            </a:r>
            <a:r>
              <a:rPr lang="es-MX" sz="2400" dirty="0"/>
              <a:t>que ve a las personas como medio y buscan pagarles lo menos posible, aunque admite que se ha habida un mayor grado de humanización a través de sindicatos e intervención estatal. Aun así el </a:t>
            </a:r>
            <a:r>
              <a:rPr lang="es-MX" sz="2400" b="1" dirty="0"/>
              <a:t>socialismo</a:t>
            </a:r>
            <a:r>
              <a:rPr lang="es-MX" sz="2400" dirty="0"/>
              <a:t> puede caer en el mismo error de ver a las personas como medio de producción y con ello cometer muchas aberraciones del capitalismo. </a:t>
            </a:r>
          </a:p>
          <a:p>
            <a:pPr>
              <a:buClr>
                <a:srgbClr val="CACF4F"/>
              </a:buClr>
            </a:pPr>
            <a:r>
              <a:rPr lang="es-ES" sz="2400" dirty="0"/>
              <a:t>EL capitalismo no ha sufrido ninguna acción correctivo-rectificatoria de importancia en las transacciones internacionales el más fuerte impone siempre sus condiciones. La solidaridad no existe; sólo los intereses convergentes o divergentes.</a:t>
            </a:r>
            <a:endParaRPr lang="es-MX" sz="2400" dirty="0"/>
          </a:p>
        </p:txBody>
      </p:sp>
    </p:spTree>
    <p:extLst>
      <p:ext uri="{BB962C8B-B14F-4D97-AF65-F5344CB8AC3E}">
        <p14:creationId xmlns:p14="http://schemas.microsoft.com/office/powerpoint/2010/main" val="505842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AFC5700F-7321-4B30-B1DC-BC4F2165BB5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73" name="Freeform 11">
            <a:extLst>
              <a:ext uri="{FF2B5EF4-FFF2-40B4-BE49-F238E27FC236}">
                <a16:creationId xmlns:a16="http://schemas.microsoft.com/office/drawing/2014/main" xmlns="" id="{8F50300C-C744-4948-BE34-534215C7469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4098" name="Picture 2" descr="Impulsar la producción de alimentos para la naturaleza es la mejor opción |  Futuro Verde">
            <a:extLst>
              <a:ext uri="{FF2B5EF4-FFF2-40B4-BE49-F238E27FC236}">
                <a16:creationId xmlns:a16="http://schemas.microsoft.com/office/drawing/2014/main" xmlns="" id="{593D9AE1-79FB-B0EB-A37A-CD6CCC382E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698" r="19985" b="-2"/>
          <a:stretch/>
        </p:blipFill>
        <p:spPr bwMode="auto">
          <a:xfrm>
            <a:off x="20" y="1731"/>
            <a:ext cx="465583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75" name="Group 74">
            <a:extLst>
              <a:ext uri="{FF2B5EF4-FFF2-40B4-BE49-F238E27FC236}">
                <a16:creationId xmlns:a16="http://schemas.microsoft.com/office/drawing/2014/main" xmlns="" id="{3EF50F21-ED59-4E25-B7BC-73AD45B39542}"/>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654305" y="228600"/>
            <a:ext cx="2851523" cy="6638625"/>
            <a:chOff x="2487613" y="285750"/>
            <a:chExt cx="2428875" cy="5654676"/>
          </a:xfrm>
          <a:solidFill>
            <a:schemeClr val="accent1">
              <a:lumMod val="75000"/>
              <a:alpha val="40000"/>
            </a:schemeClr>
          </a:solidFill>
        </p:grpSpPr>
        <p:sp>
          <p:nvSpPr>
            <p:cNvPr id="76" name="Freeform 11">
              <a:extLst>
                <a:ext uri="{FF2B5EF4-FFF2-40B4-BE49-F238E27FC236}">
                  <a16:creationId xmlns:a16="http://schemas.microsoft.com/office/drawing/2014/main" xmlns="" id="{B4BBD743-AED0-444D-9902-8DB24436ED8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77" name="Freeform 12">
              <a:extLst>
                <a:ext uri="{FF2B5EF4-FFF2-40B4-BE49-F238E27FC236}">
                  <a16:creationId xmlns:a16="http://schemas.microsoft.com/office/drawing/2014/main" xmlns="" id="{AD54B70A-5178-48BC-B033-10C4CA75E28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78" name="Freeform 13">
              <a:extLst>
                <a:ext uri="{FF2B5EF4-FFF2-40B4-BE49-F238E27FC236}">
                  <a16:creationId xmlns:a16="http://schemas.microsoft.com/office/drawing/2014/main" xmlns="" id="{20FBEA6E-CA5E-44BD-B307-ABC9ECECFBE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79" name="Freeform 14">
              <a:extLst>
                <a:ext uri="{FF2B5EF4-FFF2-40B4-BE49-F238E27FC236}">
                  <a16:creationId xmlns:a16="http://schemas.microsoft.com/office/drawing/2014/main" xmlns="" id="{D99675B1-DB47-4C3A-AB88-AAFF5D482F5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80" name="Freeform 15">
              <a:extLst>
                <a:ext uri="{FF2B5EF4-FFF2-40B4-BE49-F238E27FC236}">
                  <a16:creationId xmlns:a16="http://schemas.microsoft.com/office/drawing/2014/main" xmlns="" id="{E31454EC-7A3E-4AC8-AABC-52AA6AA7E89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81" name="Freeform 16">
              <a:extLst>
                <a:ext uri="{FF2B5EF4-FFF2-40B4-BE49-F238E27FC236}">
                  <a16:creationId xmlns:a16="http://schemas.microsoft.com/office/drawing/2014/main" xmlns="" id="{3109BB6F-A346-49B5-82E9-F2650BBF1BA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82" name="Freeform 17">
              <a:extLst>
                <a:ext uri="{FF2B5EF4-FFF2-40B4-BE49-F238E27FC236}">
                  <a16:creationId xmlns:a16="http://schemas.microsoft.com/office/drawing/2014/main" xmlns="" id="{F81FA27F-C104-4E7D-BE92-7A2811CDD48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83" name="Freeform 18">
              <a:extLst>
                <a:ext uri="{FF2B5EF4-FFF2-40B4-BE49-F238E27FC236}">
                  <a16:creationId xmlns:a16="http://schemas.microsoft.com/office/drawing/2014/main" xmlns="" id="{B677B330-FB3E-4C6C-919C-12B90BE61F2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84" name="Freeform 19">
              <a:extLst>
                <a:ext uri="{FF2B5EF4-FFF2-40B4-BE49-F238E27FC236}">
                  <a16:creationId xmlns:a16="http://schemas.microsoft.com/office/drawing/2014/main" xmlns="" id="{6BE1B8BD-E8A5-4794-81A6-F0AC9F3C94B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85" name="Freeform 20">
              <a:extLst>
                <a:ext uri="{FF2B5EF4-FFF2-40B4-BE49-F238E27FC236}">
                  <a16:creationId xmlns:a16="http://schemas.microsoft.com/office/drawing/2014/main" xmlns="" id="{18C329D0-2CD6-440D-8585-7BE8A813570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86" name="Freeform 21">
              <a:extLst>
                <a:ext uri="{FF2B5EF4-FFF2-40B4-BE49-F238E27FC236}">
                  <a16:creationId xmlns:a16="http://schemas.microsoft.com/office/drawing/2014/main" xmlns="" id="{DD7E021D-22D7-42E8-9DDE-FF9AB9482A5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87" name="Freeform 22">
              <a:extLst>
                <a:ext uri="{FF2B5EF4-FFF2-40B4-BE49-F238E27FC236}">
                  <a16:creationId xmlns:a16="http://schemas.microsoft.com/office/drawing/2014/main" xmlns="" id="{7E3DAB05-2B17-4064-B002-E9BCAFE084C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89" name="Group 88">
            <a:extLst>
              <a:ext uri="{FF2B5EF4-FFF2-40B4-BE49-F238E27FC236}">
                <a16:creationId xmlns:a16="http://schemas.microsoft.com/office/drawing/2014/main" xmlns="" id="{672F9DC4-C2C4-43CF-9C2C-2EE1826F77A2}"/>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681520" y="-30"/>
            <a:ext cx="2356675" cy="6853284"/>
            <a:chOff x="6627813" y="195452"/>
            <a:chExt cx="1952625" cy="5678299"/>
          </a:xfrm>
          <a:solidFill>
            <a:schemeClr val="accent1"/>
          </a:solidFill>
        </p:grpSpPr>
        <p:sp>
          <p:nvSpPr>
            <p:cNvPr id="90" name="Freeform 27">
              <a:extLst>
                <a:ext uri="{FF2B5EF4-FFF2-40B4-BE49-F238E27FC236}">
                  <a16:creationId xmlns:a16="http://schemas.microsoft.com/office/drawing/2014/main" xmlns="" id="{4E0064C5-2224-49BF-884A-D0118AEABB2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91" name="Freeform 28">
              <a:extLst>
                <a:ext uri="{FF2B5EF4-FFF2-40B4-BE49-F238E27FC236}">
                  <a16:creationId xmlns:a16="http://schemas.microsoft.com/office/drawing/2014/main" xmlns="" id="{0D33309E-8132-42DA-B37B-4CAF0F6D1DD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92" name="Freeform 29">
              <a:extLst>
                <a:ext uri="{FF2B5EF4-FFF2-40B4-BE49-F238E27FC236}">
                  <a16:creationId xmlns:a16="http://schemas.microsoft.com/office/drawing/2014/main" xmlns="" id="{739DA087-BAEC-4E31-946D-3BA859C62E5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93" name="Freeform 30">
              <a:extLst>
                <a:ext uri="{FF2B5EF4-FFF2-40B4-BE49-F238E27FC236}">
                  <a16:creationId xmlns:a16="http://schemas.microsoft.com/office/drawing/2014/main" xmlns="" id="{395F1535-595E-4F4C-BEC0-F2EA90625DD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94" name="Freeform 31">
              <a:extLst>
                <a:ext uri="{FF2B5EF4-FFF2-40B4-BE49-F238E27FC236}">
                  <a16:creationId xmlns:a16="http://schemas.microsoft.com/office/drawing/2014/main" xmlns="" id="{FFFD4D55-2142-47EB-B7EB-5C049C731E7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95" name="Freeform 32">
              <a:extLst>
                <a:ext uri="{FF2B5EF4-FFF2-40B4-BE49-F238E27FC236}">
                  <a16:creationId xmlns:a16="http://schemas.microsoft.com/office/drawing/2014/main" xmlns="" id="{22CAF07E-CB2F-438A-AD2E-86E3A409BFE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96" name="Freeform 33">
              <a:extLst>
                <a:ext uri="{FF2B5EF4-FFF2-40B4-BE49-F238E27FC236}">
                  <a16:creationId xmlns:a16="http://schemas.microsoft.com/office/drawing/2014/main" xmlns="" id="{148C41FD-1EDA-45D8-AAA4-E79A7619842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97" name="Freeform 34">
              <a:extLst>
                <a:ext uri="{FF2B5EF4-FFF2-40B4-BE49-F238E27FC236}">
                  <a16:creationId xmlns:a16="http://schemas.microsoft.com/office/drawing/2014/main" xmlns="" id="{3D1F13F1-22C7-4224-85FE-622B9F3C902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98" name="Freeform 35">
              <a:extLst>
                <a:ext uri="{FF2B5EF4-FFF2-40B4-BE49-F238E27FC236}">
                  <a16:creationId xmlns:a16="http://schemas.microsoft.com/office/drawing/2014/main" xmlns="" id="{0AD99730-19F0-4DB7-8108-25AF31361F3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99" name="Freeform 36">
              <a:extLst>
                <a:ext uri="{FF2B5EF4-FFF2-40B4-BE49-F238E27FC236}">
                  <a16:creationId xmlns:a16="http://schemas.microsoft.com/office/drawing/2014/main" xmlns="" id="{143A6D61-3504-4654-982B-80B7F0B5BD3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100" name="Freeform 37">
              <a:extLst>
                <a:ext uri="{FF2B5EF4-FFF2-40B4-BE49-F238E27FC236}">
                  <a16:creationId xmlns:a16="http://schemas.microsoft.com/office/drawing/2014/main" xmlns="" id="{990038CA-7285-43A9-A8FE-30824AC14BD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101" name="Freeform 38">
              <a:extLst>
                <a:ext uri="{FF2B5EF4-FFF2-40B4-BE49-F238E27FC236}">
                  <a16:creationId xmlns:a16="http://schemas.microsoft.com/office/drawing/2014/main" xmlns="" id="{0346AEBE-37DC-4BAB-B50D-E0D76384347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2" name="Título 1">
            <a:extLst>
              <a:ext uri="{FF2B5EF4-FFF2-40B4-BE49-F238E27FC236}">
                <a16:creationId xmlns:a16="http://schemas.microsoft.com/office/drawing/2014/main" xmlns="" id="{08F843AC-9996-2E87-39C1-2777CD1CAA1F}"/>
              </a:ext>
            </a:extLst>
          </p:cNvPr>
          <p:cNvSpPr>
            <a:spLocks noGrp="1"/>
          </p:cNvSpPr>
          <p:nvPr>
            <p:ph type="title"/>
          </p:nvPr>
        </p:nvSpPr>
        <p:spPr>
          <a:xfrm>
            <a:off x="6483096" y="624110"/>
            <a:ext cx="5021516" cy="1280890"/>
          </a:xfrm>
        </p:spPr>
        <p:txBody>
          <a:bodyPr>
            <a:normAutofit/>
          </a:bodyPr>
          <a:lstStyle/>
          <a:p>
            <a:r>
              <a:rPr lang="es-MX" dirty="0"/>
              <a:t>El capital</a:t>
            </a:r>
          </a:p>
        </p:txBody>
      </p:sp>
      <p:sp>
        <p:nvSpPr>
          <p:cNvPr id="103" name="Rectangle 102">
            <a:extLst>
              <a:ext uri="{FF2B5EF4-FFF2-40B4-BE49-F238E27FC236}">
                <a16:creationId xmlns:a16="http://schemas.microsoft.com/office/drawing/2014/main" xmlns="" id="{6CA72FCB-DBCC-435A-838B-682978F479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4296"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Marcador de contenido 2">
            <a:extLst>
              <a:ext uri="{FF2B5EF4-FFF2-40B4-BE49-F238E27FC236}">
                <a16:creationId xmlns:a16="http://schemas.microsoft.com/office/drawing/2014/main" xmlns="" id="{D5BB3776-1D9D-FDB4-F4D0-48FFD973054E}"/>
              </a:ext>
            </a:extLst>
          </p:cNvPr>
          <p:cNvSpPr>
            <a:spLocks noGrp="1"/>
          </p:cNvSpPr>
          <p:nvPr>
            <p:ph idx="1"/>
          </p:nvPr>
        </p:nvSpPr>
        <p:spPr>
          <a:xfrm>
            <a:off x="6438191" y="2133600"/>
            <a:ext cx="5066419" cy="3777622"/>
          </a:xfrm>
        </p:spPr>
        <p:txBody>
          <a:bodyPr>
            <a:normAutofit/>
          </a:bodyPr>
          <a:lstStyle/>
          <a:p>
            <a:r>
              <a:rPr lang="es-ES" dirty="0"/>
              <a:t>Es el conjunto de los instrumentos de trabajo y de los medios que hacen posible la producción. Esto incluye la naturaleza, que está puesta a disposición del trabajo del hombre.</a:t>
            </a:r>
          </a:p>
          <a:p>
            <a:r>
              <a:rPr lang="es-ES" dirty="0"/>
              <a:t>La relación de trabajo y capital es de subordinación y complementariedad, por lo que solo podrá ser justo un sistema que de las condiciones para esta relación</a:t>
            </a:r>
          </a:p>
          <a:p>
            <a:endParaRPr lang="es-MX" dirty="0"/>
          </a:p>
        </p:txBody>
      </p:sp>
    </p:spTree>
    <p:extLst>
      <p:ext uri="{BB962C8B-B14F-4D97-AF65-F5344CB8AC3E}">
        <p14:creationId xmlns:p14="http://schemas.microsoft.com/office/powerpoint/2010/main" val="3074934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35879851-1A1D-4246-AAA1-C484E858337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18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22" name="Picture 2" descr="Qué es Unión? » Su Definición y Significado [2022]">
            <a:extLst>
              <a:ext uri="{FF2B5EF4-FFF2-40B4-BE49-F238E27FC236}">
                <a16:creationId xmlns:a16="http://schemas.microsoft.com/office/drawing/2014/main" xmlns="" id="{ABA166DC-27BD-BB23-A40F-554FBBC8E05F}"/>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b="16045"/>
          <a:stretch/>
        </p:blipFill>
        <p:spPr bwMode="auto">
          <a:xfrm>
            <a:off x="-8825"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xmlns="" id="{A64B951D-3F11-FEA4-00A3-16D2B9661AB4}"/>
              </a:ext>
            </a:extLst>
          </p:cNvPr>
          <p:cNvSpPr>
            <a:spLocks noGrp="1"/>
          </p:cNvSpPr>
          <p:nvPr>
            <p:ph type="title"/>
          </p:nvPr>
        </p:nvSpPr>
        <p:spPr>
          <a:xfrm>
            <a:off x="2592925" y="624110"/>
            <a:ext cx="8911687" cy="1280890"/>
          </a:xfrm>
        </p:spPr>
        <p:txBody>
          <a:bodyPr>
            <a:normAutofit/>
          </a:bodyPr>
          <a:lstStyle/>
          <a:p>
            <a:r>
              <a:rPr lang="es-MX" dirty="0"/>
              <a:t>La propiedad</a:t>
            </a:r>
          </a:p>
        </p:txBody>
      </p:sp>
      <p:sp>
        <p:nvSpPr>
          <p:cNvPr id="3" name="Marcador de contenido 2">
            <a:extLst>
              <a:ext uri="{FF2B5EF4-FFF2-40B4-BE49-F238E27FC236}">
                <a16:creationId xmlns:a16="http://schemas.microsoft.com/office/drawing/2014/main" xmlns="" id="{62679D21-ECD9-00BC-5BC3-A99FF1AF0099}"/>
              </a:ext>
            </a:extLst>
          </p:cNvPr>
          <p:cNvSpPr>
            <a:spLocks noGrp="1"/>
          </p:cNvSpPr>
          <p:nvPr>
            <p:ph idx="1"/>
          </p:nvPr>
        </p:nvSpPr>
        <p:spPr>
          <a:xfrm>
            <a:off x="2589212" y="2133600"/>
            <a:ext cx="8915400" cy="3777622"/>
          </a:xfrm>
        </p:spPr>
        <p:txBody>
          <a:bodyPr>
            <a:normAutofit/>
          </a:bodyPr>
          <a:lstStyle/>
          <a:p>
            <a:pPr>
              <a:buClr>
                <a:srgbClr val="B58F58"/>
              </a:buClr>
            </a:pPr>
            <a:r>
              <a:rPr lang="es-MX" dirty="0"/>
              <a:t>Desde la perspectiva de la Iglesia, establece que la posesión de medios de producción </a:t>
            </a:r>
            <a:r>
              <a:rPr lang="es-ES" dirty="0"/>
              <a:t>derecho legítimo de todo hombre, pero nunca absoluto e intocable. Ve como finalidad llegar satisfacer a todos los humanos y comunidades y a la propiedad privada como una herramienta para lograrlo. Lo que supone un problema es cuando un individuo o colectivo acumulan demasiado para ellos y dejan a demás personas acceso al patrimonio o bienes que necesitan.</a:t>
            </a:r>
          </a:p>
          <a:p>
            <a:pPr>
              <a:buClr>
                <a:srgbClr val="B58F58"/>
              </a:buClr>
            </a:pPr>
            <a:r>
              <a:rPr lang="es-ES" dirty="0"/>
              <a:t>La acumulación es una tendencia humana, por lo que se necesita de revisiones, marcos jurídicos y éticos que lo impidan. Los bienes deben ser poseído para el trabajo y no solo por poseer. Incluso la propiedad colectiva se justifica si está es para el trabajo.</a:t>
            </a:r>
            <a:endParaRPr lang="es-MX" dirty="0"/>
          </a:p>
        </p:txBody>
      </p:sp>
    </p:spTree>
    <p:extLst>
      <p:ext uri="{BB962C8B-B14F-4D97-AF65-F5344CB8AC3E}">
        <p14:creationId xmlns:p14="http://schemas.microsoft.com/office/powerpoint/2010/main" val="1679667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AFC5700F-7321-4B30-B1DC-BC4F2165BB5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73" name="Freeform 11">
            <a:extLst>
              <a:ext uri="{FF2B5EF4-FFF2-40B4-BE49-F238E27FC236}">
                <a16:creationId xmlns:a16="http://schemas.microsoft.com/office/drawing/2014/main" xmlns="" id="{8F50300C-C744-4948-BE34-534215C7469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6146" name="Picture 2" descr="Cuáles son las funciones del Banco de México?">
            <a:extLst>
              <a:ext uri="{FF2B5EF4-FFF2-40B4-BE49-F238E27FC236}">
                <a16:creationId xmlns:a16="http://schemas.microsoft.com/office/drawing/2014/main" xmlns="" id="{8E239666-CBCD-3E41-268F-C5E9090BC2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655" r="26028" b="-2"/>
          <a:stretch/>
        </p:blipFill>
        <p:spPr bwMode="auto">
          <a:xfrm>
            <a:off x="20" y="1731"/>
            <a:ext cx="465583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75" name="Group 74">
            <a:extLst>
              <a:ext uri="{FF2B5EF4-FFF2-40B4-BE49-F238E27FC236}">
                <a16:creationId xmlns:a16="http://schemas.microsoft.com/office/drawing/2014/main" xmlns="" id="{3EF50F21-ED59-4E25-B7BC-73AD45B39542}"/>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654305" y="228600"/>
            <a:ext cx="2851523" cy="6638625"/>
            <a:chOff x="2487613" y="285750"/>
            <a:chExt cx="2428875" cy="5654676"/>
          </a:xfrm>
          <a:solidFill>
            <a:schemeClr val="accent1">
              <a:lumMod val="75000"/>
              <a:alpha val="40000"/>
            </a:schemeClr>
          </a:solidFill>
        </p:grpSpPr>
        <p:sp>
          <p:nvSpPr>
            <p:cNvPr id="76" name="Freeform 11">
              <a:extLst>
                <a:ext uri="{FF2B5EF4-FFF2-40B4-BE49-F238E27FC236}">
                  <a16:creationId xmlns:a16="http://schemas.microsoft.com/office/drawing/2014/main" xmlns="" id="{B4BBD743-AED0-444D-9902-8DB24436ED8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77" name="Freeform 12">
              <a:extLst>
                <a:ext uri="{FF2B5EF4-FFF2-40B4-BE49-F238E27FC236}">
                  <a16:creationId xmlns:a16="http://schemas.microsoft.com/office/drawing/2014/main" xmlns="" id="{AD54B70A-5178-48BC-B033-10C4CA75E28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78" name="Freeform 13">
              <a:extLst>
                <a:ext uri="{FF2B5EF4-FFF2-40B4-BE49-F238E27FC236}">
                  <a16:creationId xmlns:a16="http://schemas.microsoft.com/office/drawing/2014/main" xmlns="" id="{20FBEA6E-CA5E-44BD-B307-ABC9ECECFBE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79" name="Freeform 14">
              <a:extLst>
                <a:ext uri="{FF2B5EF4-FFF2-40B4-BE49-F238E27FC236}">
                  <a16:creationId xmlns:a16="http://schemas.microsoft.com/office/drawing/2014/main" xmlns="" id="{D99675B1-DB47-4C3A-AB88-AAFF5D482F5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80" name="Freeform 15">
              <a:extLst>
                <a:ext uri="{FF2B5EF4-FFF2-40B4-BE49-F238E27FC236}">
                  <a16:creationId xmlns:a16="http://schemas.microsoft.com/office/drawing/2014/main" xmlns="" id="{E31454EC-7A3E-4AC8-AABC-52AA6AA7E89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81" name="Freeform 16">
              <a:extLst>
                <a:ext uri="{FF2B5EF4-FFF2-40B4-BE49-F238E27FC236}">
                  <a16:creationId xmlns:a16="http://schemas.microsoft.com/office/drawing/2014/main" xmlns="" id="{3109BB6F-A346-49B5-82E9-F2650BBF1BA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82" name="Freeform 17">
              <a:extLst>
                <a:ext uri="{FF2B5EF4-FFF2-40B4-BE49-F238E27FC236}">
                  <a16:creationId xmlns:a16="http://schemas.microsoft.com/office/drawing/2014/main" xmlns="" id="{F81FA27F-C104-4E7D-BE92-7A2811CDD48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83" name="Freeform 18">
              <a:extLst>
                <a:ext uri="{FF2B5EF4-FFF2-40B4-BE49-F238E27FC236}">
                  <a16:creationId xmlns:a16="http://schemas.microsoft.com/office/drawing/2014/main" xmlns="" id="{B677B330-FB3E-4C6C-919C-12B90BE61F2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84" name="Freeform 19">
              <a:extLst>
                <a:ext uri="{FF2B5EF4-FFF2-40B4-BE49-F238E27FC236}">
                  <a16:creationId xmlns:a16="http://schemas.microsoft.com/office/drawing/2014/main" xmlns="" id="{6BE1B8BD-E8A5-4794-81A6-F0AC9F3C94B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85" name="Freeform 20">
              <a:extLst>
                <a:ext uri="{FF2B5EF4-FFF2-40B4-BE49-F238E27FC236}">
                  <a16:creationId xmlns:a16="http://schemas.microsoft.com/office/drawing/2014/main" xmlns="" id="{18C329D0-2CD6-440D-8585-7BE8A813570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86" name="Freeform 21">
              <a:extLst>
                <a:ext uri="{FF2B5EF4-FFF2-40B4-BE49-F238E27FC236}">
                  <a16:creationId xmlns:a16="http://schemas.microsoft.com/office/drawing/2014/main" xmlns="" id="{DD7E021D-22D7-42E8-9DDE-FF9AB9482A5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87" name="Freeform 22">
              <a:extLst>
                <a:ext uri="{FF2B5EF4-FFF2-40B4-BE49-F238E27FC236}">
                  <a16:creationId xmlns:a16="http://schemas.microsoft.com/office/drawing/2014/main" xmlns="" id="{7E3DAB05-2B17-4064-B002-E9BCAFE084C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89" name="Group 88">
            <a:extLst>
              <a:ext uri="{FF2B5EF4-FFF2-40B4-BE49-F238E27FC236}">
                <a16:creationId xmlns:a16="http://schemas.microsoft.com/office/drawing/2014/main" xmlns="" id="{672F9DC4-C2C4-43CF-9C2C-2EE1826F77A2}"/>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681520" y="-30"/>
            <a:ext cx="2356675" cy="6853284"/>
            <a:chOff x="6627813" y="195452"/>
            <a:chExt cx="1952625" cy="5678299"/>
          </a:xfrm>
          <a:solidFill>
            <a:schemeClr val="accent1"/>
          </a:solidFill>
        </p:grpSpPr>
        <p:sp>
          <p:nvSpPr>
            <p:cNvPr id="90" name="Freeform 27">
              <a:extLst>
                <a:ext uri="{FF2B5EF4-FFF2-40B4-BE49-F238E27FC236}">
                  <a16:creationId xmlns:a16="http://schemas.microsoft.com/office/drawing/2014/main" xmlns="" id="{4E0064C5-2224-49BF-884A-D0118AEABB2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91" name="Freeform 28">
              <a:extLst>
                <a:ext uri="{FF2B5EF4-FFF2-40B4-BE49-F238E27FC236}">
                  <a16:creationId xmlns:a16="http://schemas.microsoft.com/office/drawing/2014/main" xmlns="" id="{0D33309E-8132-42DA-B37B-4CAF0F6D1DD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92" name="Freeform 29">
              <a:extLst>
                <a:ext uri="{FF2B5EF4-FFF2-40B4-BE49-F238E27FC236}">
                  <a16:creationId xmlns:a16="http://schemas.microsoft.com/office/drawing/2014/main" xmlns="" id="{739DA087-BAEC-4E31-946D-3BA859C62E5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93" name="Freeform 30">
              <a:extLst>
                <a:ext uri="{FF2B5EF4-FFF2-40B4-BE49-F238E27FC236}">
                  <a16:creationId xmlns:a16="http://schemas.microsoft.com/office/drawing/2014/main" xmlns="" id="{395F1535-595E-4F4C-BEC0-F2EA90625DD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94" name="Freeform 31">
              <a:extLst>
                <a:ext uri="{FF2B5EF4-FFF2-40B4-BE49-F238E27FC236}">
                  <a16:creationId xmlns:a16="http://schemas.microsoft.com/office/drawing/2014/main" xmlns="" id="{FFFD4D55-2142-47EB-B7EB-5C049C731E7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95" name="Freeform 32">
              <a:extLst>
                <a:ext uri="{FF2B5EF4-FFF2-40B4-BE49-F238E27FC236}">
                  <a16:creationId xmlns:a16="http://schemas.microsoft.com/office/drawing/2014/main" xmlns="" id="{22CAF07E-CB2F-438A-AD2E-86E3A409BFE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96" name="Freeform 33">
              <a:extLst>
                <a:ext uri="{FF2B5EF4-FFF2-40B4-BE49-F238E27FC236}">
                  <a16:creationId xmlns:a16="http://schemas.microsoft.com/office/drawing/2014/main" xmlns="" id="{148C41FD-1EDA-45D8-AAA4-E79A7619842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97" name="Freeform 34">
              <a:extLst>
                <a:ext uri="{FF2B5EF4-FFF2-40B4-BE49-F238E27FC236}">
                  <a16:creationId xmlns:a16="http://schemas.microsoft.com/office/drawing/2014/main" xmlns="" id="{3D1F13F1-22C7-4224-85FE-622B9F3C902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98" name="Freeform 35">
              <a:extLst>
                <a:ext uri="{FF2B5EF4-FFF2-40B4-BE49-F238E27FC236}">
                  <a16:creationId xmlns:a16="http://schemas.microsoft.com/office/drawing/2014/main" xmlns="" id="{0AD99730-19F0-4DB7-8108-25AF31361F3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99" name="Freeform 36">
              <a:extLst>
                <a:ext uri="{FF2B5EF4-FFF2-40B4-BE49-F238E27FC236}">
                  <a16:creationId xmlns:a16="http://schemas.microsoft.com/office/drawing/2014/main" xmlns="" id="{143A6D61-3504-4654-982B-80B7F0B5BD3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100" name="Freeform 37">
              <a:extLst>
                <a:ext uri="{FF2B5EF4-FFF2-40B4-BE49-F238E27FC236}">
                  <a16:creationId xmlns:a16="http://schemas.microsoft.com/office/drawing/2014/main" xmlns="" id="{990038CA-7285-43A9-A8FE-30824AC14BD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101" name="Freeform 38">
              <a:extLst>
                <a:ext uri="{FF2B5EF4-FFF2-40B4-BE49-F238E27FC236}">
                  <a16:creationId xmlns:a16="http://schemas.microsoft.com/office/drawing/2014/main" xmlns="" id="{0346AEBE-37DC-4BAB-B50D-E0D76384347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2" name="Título 1">
            <a:extLst>
              <a:ext uri="{FF2B5EF4-FFF2-40B4-BE49-F238E27FC236}">
                <a16:creationId xmlns:a16="http://schemas.microsoft.com/office/drawing/2014/main" xmlns="" id="{6AF40194-4B03-E2CA-E1F1-0EEE416633B4}"/>
              </a:ext>
            </a:extLst>
          </p:cNvPr>
          <p:cNvSpPr>
            <a:spLocks noGrp="1"/>
          </p:cNvSpPr>
          <p:nvPr>
            <p:ph type="title"/>
          </p:nvPr>
        </p:nvSpPr>
        <p:spPr>
          <a:xfrm>
            <a:off x="6483096" y="624110"/>
            <a:ext cx="5021516" cy="1280890"/>
          </a:xfrm>
        </p:spPr>
        <p:txBody>
          <a:bodyPr>
            <a:normAutofit/>
          </a:bodyPr>
          <a:lstStyle/>
          <a:p>
            <a:r>
              <a:rPr lang="es-MX" dirty="0"/>
              <a:t>La socialización</a:t>
            </a:r>
          </a:p>
        </p:txBody>
      </p:sp>
      <p:sp>
        <p:nvSpPr>
          <p:cNvPr id="103" name="Rectangle 102">
            <a:extLst>
              <a:ext uri="{FF2B5EF4-FFF2-40B4-BE49-F238E27FC236}">
                <a16:creationId xmlns:a16="http://schemas.microsoft.com/office/drawing/2014/main" xmlns="" id="{6CA72FCB-DBCC-435A-838B-682978F479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4296"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Marcador de contenido 2">
            <a:extLst>
              <a:ext uri="{FF2B5EF4-FFF2-40B4-BE49-F238E27FC236}">
                <a16:creationId xmlns:a16="http://schemas.microsoft.com/office/drawing/2014/main" xmlns="" id="{0C143D8D-996B-DBFB-926D-A60B5BD97B30}"/>
              </a:ext>
            </a:extLst>
          </p:cNvPr>
          <p:cNvSpPr>
            <a:spLocks noGrp="1"/>
          </p:cNvSpPr>
          <p:nvPr>
            <p:ph idx="1"/>
          </p:nvPr>
        </p:nvSpPr>
        <p:spPr>
          <a:xfrm>
            <a:off x="6438191" y="2133600"/>
            <a:ext cx="5066419" cy="3777622"/>
          </a:xfrm>
        </p:spPr>
        <p:txBody>
          <a:bodyPr>
            <a:normAutofit/>
          </a:bodyPr>
          <a:lstStyle/>
          <a:p>
            <a:pPr>
              <a:lnSpc>
                <a:spcPct val="90000"/>
              </a:lnSpc>
            </a:pPr>
            <a:r>
              <a:rPr lang="es-MX" sz="1700" dirty="0"/>
              <a:t>La socialización es una meta del trabajo social a la que la humanidad aun no ha llegado, pero sería capaz de darle al trabajo el lugar de prioridad que le corresponde. </a:t>
            </a:r>
            <a:r>
              <a:rPr lang="es-ES" sz="1700" dirty="0"/>
              <a:t>Será un lugar de expresión de la personalidad social del hombre que permitirá su pleno desarrollo en el medio de la comunidad humana.</a:t>
            </a:r>
          </a:p>
          <a:p>
            <a:pPr>
              <a:lnSpc>
                <a:spcPct val="90000"/>
              </a:lnSpc>
            </a:pPr>
            <a:r>
              <a:rPr lang="es-ES" sz="1700" dirty="0"/>
              <a:t>En la llamada socialización, el Estado toma algunos medios de producción que afecten la economía y seguridad (al ser temas tan importantes), siempre que esto no lleve a una centralización burocrática y que los ciudadanos no se conviertan en asalariados al control del estado.</a:t>
            </a:r>
            <a:endParaRPr lang="es-MX" sz="1700" dirty="0"/>
          </a:p>
        </p:txBody>
      </p:sp>
    </p:spTree>
    <p:extLst>
      <p:ext uri="{BB962C8B-B14F-4D97-AF65-F5344CB8AC3E}">
        <p14:creationId xmlns:p14="http://schemas.microsoft.com/office/powerpoint/2010/main" val="2058695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AFC5700F-7321-4B30-B1DC-BC4F2165BB5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73" name="Freeform 11">
            <a:extLst>
              <a:ext uri="{FF2B5EF4-FFF2-40B4-BE49-F238E27FC236}">
                <a16:creationId xmlns:a16="http://schemas.microsoft.com/office/drawing/2014/main" xmlns="" id="{8F50300C-C744-4948-BE34-534215C7469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7170" name="Picture 2">
            <a:extLst>
              <a:ext uri="{FF2B5EF4-FFF2-40B4-BE49-F238E27FC236}">
                <a16:creationId xmlns:a16="http://schemas.microsoft.com/office/drawing/2014/main" xmlns="" id="{8D5EBB5B-7F17-7596-76E1-A56FEF66458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212" r="14195" b="1"/>
          <a:stretch/>
        </p:blipFill>
        <p:spPr bwMode="auto">
          <a:xfrm>
            <a:off x="20" y="1731"/>
            <a:ext cx="465583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75" name="Group 74">
            <a:extLst>
              <a:ext uri="{FF2B5EF4-FFF2-40B4-BE49-F238E27FC236}">
                <a16:creationId xmlns:a16="http://schemas.microsoft.com/office/drawing/2014/main" xmlns="" id="{3EF50F21-ED59-4E25-B7BC-73AD45B39542}"/>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654305" y="228600"/>
            <a:ext cx="2851523" cy="6638625"/>
            <a:chOff x="2487613" y="285750"/>
            <a:chExt cx="2428875" cy="5654676"/>
          </a:xfrm>
          <a:solidFill>
            <a:schemeClr val="accent1">
              <a:lumMod val="75000"/>
              <a:alpha val="40000"/>
            </a:schemeClr>
          </a:solidFill>
        </p:grpSpPr>
        <p:sp>
          <p:nvSpPr>
            <p:cNvPr id="76" name="Freeform 11">
              <a:extLst>
                <a:ext uri="{FF2B5EF4-FFF2-40B4-BE49-F238E27FC236}">
                  <a16:creationId xmlns:a16="http://schemas.microsoft.com/office/drawing/2014/main" xmlns="" id="{B4BBD743-AED0-444D-9902-8DB24436ED8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77" name="Freeform 12">
              <a:extLst>
                <a:ext uri="{FF2B5EF4-FFF2-40B4-BE49-F238E27FC236}">
                  <a16:creationId xmlns:a16="http://schemas.microsoft.com/office/drawing/2014/main" xmlns="" id="{AD54B70A-5178-48BC-B033-10C4CA75E28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78" name="Freeform 13">
              <a:extLst>
                <a:ext uri="{FF2B5EF4-FFF2-40B4-BE49-F238E27FC236}">
                  <a16:creationId xmlns:a16="http://schemas.microsoft.com/office/drawing/2014/main" xmlns="" id="{20FBEA6E-CA5E-44BD-B307-ABC9ECECFBE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79" name="Freeform 14">
              <a:extLst>
                <a:ext uri="{FF2B5EF4-FFF2-40B4-BE49-F238E27FC236}">
                  <a16:creationId xmlns:a16="http://schemas.microsoft.com/office/drawing/2014/main" xmlns="" id="{D99675B1-DB47-4C3A-AB88-AAFF5D482F5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80" name="Freeform 15">
              <a:extLst>
                <a:ext uri="{FF2B5EF4-FFF2-40B4-BE49-F238E27FC236}">
                  <a16:creationId xmlns:a16="http://schemas.microsoft.com/office/drawing/2014/main" xmlns="" id="{E31454EC-7A3E-4AC8-AABC-52AA6AA7E89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81" name="Freeform 16">
              <a:extLst>
                <a:ext uri="{FF2B5EF4-FFF2-40B4-BE49-F238E27FC236}">
                  <a16:creationId xmlns:a16="http://schemas.microsoft.com/office/drawing/2014/main" xmlns="" id="{3109BB6F-A346-49B5-82E9-F2650BBF1BA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82" name="Freeform 17">
              <a:extLst>
                <a:ext uri="{FF2B5EF4-FFF2-40B4-BE49-F238E27FC236}">
                  <a16:creationId xmlns:a16="http://schemas.microsoft.com/office/drawing/2014/main" xmlns="" id="{F81FA27F-C104-4E7D-BE92-7A2811CDD48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83" name="Freeform 18">
              <a:extLst>
                <a:ext uri="{FF2B5EF4-FFF2-40B4-BE49-F238E27FC236}">
                  <a16:creationId xmlns:a16="http://schemas.microsoft.com/office/drawing/2014/main" xmlns="" id="{B677B330-FB3E-4C6C-919C-12B90BE61F2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84" name="Freeform 19">
              <a:extLst>
                <a:ext uri="{FF2B5EF4-FFF2-40B4-BE49-F238E27FC236}">
                  <a16:creationId xmlns:a16="http://schemas.microsoft.com/office/drawing/2014/main" xmlns="" id="{6BE1B8BD-E8A5-4794-81A6-F0AC9F3C94B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85" name="Freeform 20">
              <a:extLst>
                <a:ext uri="{FF2B5EF4-FFF2-40B4-BE49-F238E27FC236}">
                  <a16:creationId xmlns:a16="http://schemas.microsoft.com/office/drawing/2014/main" xmlns="" id="{18C329D0-2CD6-440D-8585-7BE8A813570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86" name="Freeform 21">
              <a:extLst>
                <a:ext uri="{FF2B5EF4-FFF2-40B4-BE49-F238E27FC236}">
                  <a16:creationId xmlns:a16="http://schemas.microsoft.com/office/drawing/2014/main" xmlns="" id="{DD7E021D-22D7-42E8-9DDE-FF9AB9482A5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87" name="Freeform 22">
              <a:extLst>
                <a:ext uri="{FF2B5EF4-FFF2-40B4-BE49-F238E27FC236}">
                  <a16:creationId xmlns:a16="http://schemas.microsoft.com/office/drawing/2014/main" xmlns="" id="{7E3DAB05-2B17-4064-B002-E9BCAFE084C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89" name="Group 88">
            <a:extLst>
              <a:ext uri="{FF2B5EF4-FFF2-40B4-BE49-F238E27FC236}">
                <a16:creationId xmlns:a16="http://schemas.microsoft.com/office/drawing/2014/main" xmlns="" id="{672F9DC4-C2C4-43CF-9C2C-2EE1826F77A2}"/>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681520" y="-30"/>
            <a:ext cx="2356675" cy="6853284"/>
            <a:chOff x="6627813" y="195452"/>
            <a:chExt cx="1952625" cy="5678299"/>
          </a:xfrm>
          <a:solidFill>
            <a:schemeClr val="accent1"/>
          </a:solidFill>
        </p:grpSpPr>
        <p:sp>
          <p:nvSpPr>
            <p:cNvPr id="90" name="Freeform 27">
              <a:extLst>
                <a:ext uri="{FF2B5EF4-FFF2-40B4-BE49-F238E27FC236}">
                  <a16:creationId xmlns:a16="http://schemas.microsoft.com/office/drawing/2014/main" xmlns="" id="{4E0064C5-2224-49BF-884A-D0118AEABB2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91" name="Freeform 28">
              <a:extLst>
                <a:ext uri="{FF2B5EF4-FFF2-40B4-BE49-F238E27FC236}">
                  <a16:creationId xmlns:a16="http://schemas.microsoft.com/office/drawing/2014/main" xmlns="" id="{0D33309E-8132-42DA-B37B-4CAF0F6D1DD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92" name="Freeform 29">
              <a:extLst>
                <a:ext uri="{FF2B5EF4-FFF2-40B4-BE49-F238E27FC236}">
                  <a16:creationId xmlns:a16="http://schemas.microsoft.com/office/drawing/2014/main" xmlns="" id="{739DA087-BAEC-4E31-946D-3BA859C62E5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93" name="Freeform 30">
              <a:extLst>
                <a:ext uri="{FF2B5EF4-FFF2-40B4-BE49-F238E27FC236}">
                  <a16:creationId xmlns:a16="http://schemas.microsoft.com/office/drawing/2014/main" xmlns="" id="{395F1535-595E-4F4C-BEC0-F2EA90625DD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94" name="Freeform 31">
              <a:extLst>
                <a:ext uri="{FF2B5EF4-FFF2-40B4-BE49-F238E27FC236}">
                  <a16:creationId xmlns:a16="http://schemas.microsoft.com/office/drawing/2014/main" xmlns="" id="{FFFD4D55-2142-47EB-B7EB-5C049C731E7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95" name="Freeform 32">
              <a:extLst>
                <a:ext uri="{FF2B5EF4-FFF2-40B4-BE49-F238E27FC236}">
                  <a16:creationId xmlns:a16="http://schemas.microsoft.com/office/drawing/2014/main" xmlns="" id="{22CAF07E-CB2F-438A-AD2E-86E3A409BFE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96" name="Freeform 33">
              <a:extLst>
                <a:ext uri="{FF2B5EF4-FFF2-40B4-BE49-F238E27FC236}">
                  <a16:creationId xmlns:a16="http://schemas.microsoft.com/office/drawing/2014/main" xmlns="" id="{148C41FD-1EDA-45D8-AAA4-E79A7619842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97" name="Freeform 34">
              <a:extLst>
                <a:ext uri="{FF2B5EF4-FFF2-40B4-BE49-F238E27FC236}">
                  <a16:creationId xmlns:a16="http://schemas.microsoft.com/office/drawing/2014/main" xmlns="" id="{3D1F13F1-22C7-4224-85FE-622B9F3C902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98" name="Freeform 35">
              <a:extLst>
                <a:ext uri="{FF2B5EF4-FFF2-40B4-BE49-F238E27FC236}">
                  <a16:creationId xmlns:a16="http://schemas.microsoft.com/office/drawing/2014/main" xmlns="" id="{0AD99730-19F0-4DB7-8108-25AF31361F3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99" name="Freeform 36">
              <a:extLst>
                <a:ext uri="{FF2B5EF4-FFF2-40B4-BE49-F238E27FC236}">
                  <a16:creationId xmlns:a16="http://schemas.microsoft.com/office/drawing/2014/main" xmlns="" id="{143A6D61-3504-4654-982B-80B7F0B5BD3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100" name="Freeform 37">
              <a:extLst>
                <a:ext uri="{FF2B5EF4-FFF2-40B4-BE49-F238E27FC236}">
                  <a16:creationId xmlns:a16="http://schemas.microsoft.com/office/drawing/2014/main" xmlns="" id="{990038CA-7285-43A9-A8FE-30824AC14BD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101" name="Freeform 38">
              <a:extLst>
                <a:ext uri="{FF2B5EF4-FFF2-40B4-BE49-F238E27FC236}">
                  <a16:creationId xmlns:a16="http://schemas.microsoft.com/office/drawing/2014/main" xmlns="" id="{0346AEBE-37DC-4BAB-B50D-E0D76384347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2" name="Título 1">
            <a:extLst>
              <a:ext uri="{FF2B5EF4-FFF2-40B4-BE49-F238E27FC236}">
                <a16:creationId xmlns:a16="http://schemas.microsoft.com/office/drawing/2014/main" xmlns="" id="{6AF40194-4B03-E2CA-E1F1-0EEE416633B4}"/>
              </a:ext>
            </a:extLst>
          </p:cNvPr>
          <p:cNvSpPr>
            <a:spLocks noGrp="1"/>
          </p:cNvSpPr>
          <p:nvPr>
            <p:ph type="title"/>
          </p:nvPr>
        </p:nvSpPr>
        <p:spPr>
          <a:xfrm>
            <a:off x="6483096" y="624110"/>
            <a:ext cx="5021516" cy="1280890"/>
          </a:xfrm>
        </p:spPr>
        <p:txBody>
          <a:bodyPr>
            <a:normAutofit/>
          </a:bodyPr>
          <a:lstStyle/>
          <a:p>
            <a:r>
              <a:rPr lang="es-MX" dirty="0"/>
              <a:t>La socialización</a:t>
            </a:r>
          </a:p>
        </p:txBody>
      </p:sp>
      <p:sp>
        <p:nvSpPr>
          <p:cNvPr id="103" name="Rectangle 102">
            <a:extLst>
              <a:ext uri="{FF2B5EF4-FFF2-40B4-BE49-F238E27FC236}">
                <a16:creationId xmlns:a16="http://schemas.microsoft.com/office/drawing/2014/main" xmlns="" id="{6CA72FCB-DBCC-435A-838B-682978F479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4296"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Marcador de contenido 2">
            <a:extLst>
              <a:ext uri="{FF2B5EF4-FFF2-40B4-BE49-F238E27FC236}">
                <a16:creationId xmlns:a16="http://schemas.microsoft.com/office/drawing/2014/main" xmlns="" id="{0C143D8D-996B-DBFB-926D-A60B5BD97B30}"/>
              </a:ext>
            </a:extLst>
          </p:cNvPr>
          <p:cNvSpPr>
            <a:spLocks noGrp="1"/>
          </p:cNvSpPr>
          <p:nvPr>
            <p:ph idx="1"/>
          </p:nvPr>
        </p:nvSpPr>
        <p:spPr>
          <a:xfrm>
            <a:off x="5774117" y="1637298"/>
            <a:ext cx="5730493" cy="4866498"/>
          </a:xfrm>
        </p:spPr>
        <p:txBody>
          <a:bodyPr>
            <a:normAutofit/>
          </a:bodyPr>
          <a:lstStyle/>
          <a:p>
            <a:pPr>
              <a:lnSpc>
                <a:spcPct val="90000"/>
              </a:lnSpc>
            </a:pPr>
            <a:r>
              <a:rPr lang="es-MX" dirty="0"/>
              <a:t>Juan Pablo II agrega que para que la socialización se de, se necesita que la </a:t>
            </a:r>
            <a:r>
              <a:rPr lang="es-MX" b="1" dirty="0"/>
              <a:t>subjetividad de la sociedad </a:t>
            </a:r>
            <a:r>
              <a:rPr lang="es-MX" dirty="0"/>
              <a:t>esté asegurada. Se refiere a l</a:t>
            </a:r>
            <a:r>
              <a:rPr lang="es-ES" dirty="0"/>
              <a:t>a participación activa y responsable de los trabajadores en el conjunto del proceso económico, en la propiedad, en la gestión y en las utilidades.</a:t>
            </a:r>
          </a:p>
          <a:p>
            <a:pPr>
              <a:lnSpc>
                <a:spcPct val="90000"/>
              </a:lnSpc>
            </a:pPr>
            <a:r>
              <a:rPr lang="es-ES" dirty="0"/>
              <a:t>Para lograr esto se propone </a:t>
            </a:r>
            <a:r>
              <a:rPr lang="es-ES" b="1" dirty="0"/>
              <a:t>asociar </a:t>
            </a:r>
            <a:r>
              <a:rPr lang="es-ES" dirty="0"/>
              <a:t>en cuanto sea posible</a:t>
            </a:r>
            <a:r>
              <a:rPr lang="es-ES" b="1" dirty="0"/>
              <a:t>, </a:t>
            </a:r>
            <a:r>
              <a:rPr lang="es-ES" dirty="0"/>
              <a:t>el trabajo a la propiedad de capital y establecer cuerpos autónomos subordinados al bien común que persigan sus objetivos específicos manteniendo relaciones de colaboración leal y mutua, donde sus miembros seas considerados personas y estas  sean estimuladas a tomar parte activa en la vida de dichas comunidades.</a:t>
            </a:r>
            <a:endParaRPr lang="es-MX" dirty="0"/>
          </a:p>
        </p:txBody>
      </p:sp>
    </p:spTree>
    <p:extLst>
      <p:ext uri="{BB962C8B-B14F-4D97-AF65-F5344CB8AC3E}">
        <p14:creationId xmlns:p14="http://schemas.microsoft.com/office/powerpoint/2010/main" val="21261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xmlns="" id="{AFC5700F-7321-4B30-B1DC-BC4F2165BB5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39" name="Freeform 11">
            <a:extLst>
              <a:ext uri="{FF2B5EF4-FFF2-40B4-BE49-F238E27FC236}">
                <a16:creationId xmlns:a16="http://schemas.microsoft.com/office/drawing/2014/main" xmlns="" id="{8F50300C-C744-4948-BE34-534215C7469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8196" name="Picture 4" descr="24 años de Sistema de Riesgos del Trabajo | Argentina.gob.ar">
            <a:extLst>
              <a:ext uri="{FF2B5EF4-FFF2-40B4-BE49-F238E27FC236}">
                <a16:creationId xmlns:a16="http://schemas.microsoft.com/office/drawing/2014/main" xmlns="" id="{AA9A7336-53F8-69F0-A78B-47B81470524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446" r="40367"/>
          <a:stretch/>
        </p:blipFill>
        <p:spPr bwMode="auto">
          <a:xfrm>
            <a:off x="20" y="1731"/>
            <a:ext cx="465583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41" name="Group 140">
            <a:extLst>
              <a:ext uri="{FF2B5EF4-FFF2-40B4-BE49-F238E27FC236}">
                <a16:creationId xmlns:a16="http://schemas.microsoft.com/office/drawing/2014/main" xmlns="" id="{3EF50F21-ED59-4E25-B7BC-73AD45B39542}"/>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654305" y="228600"/>
            <a:ext cx="2851523" cy="6638625"/>
            <a:chOff x="2487613" y="285750"/>
            <a:chExt cx="2428875" cy="5654676"/>
          </a:xfrm>
          <a:solidFill>
            <a:schemeClr val="accent1">
              <a:lumMod val="75000"/>
              <a:alpha val="40000"/>
            </a:schemeClr>
          </a:solidFill>
        </p:grpSpPr>
        <p:sp>
          <p:nvSpPr>
            <p:cNvPr id="142" name="Freeform 11">
              <a:extLst>
                <a:ext uri="{FF2B5EF4-FFF2-40B4-BE49-F238E27FC236}">
                  <a16:creationId xmlns:a16="http://schemas.microsoft.com/office/drawing/2014/main" xmlns="" id="{B4BBD743-AED0-444D-9902-8DB24436ED8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3" name="Freeform 12">
              <a:extLst>
                <a:ext uri="{FF2B5EF4-FFF2-40B4-BE49-F238E27FC236}">
                  <a16:creationId xmlns:a16="http://schemas.microsoft.com/office/drawing/2014/main" xmlns="" id="{AD54B70A-5178-48BC-B033-10C4CA75E28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44" name="Freeform 13">
              <a:extLst>
                <a:ext uri="{FF2B5EF4-FFF2-40B4-BE49-F238E27FC236}">
                  <a16:creationId xmlns:a16="http://schemas.microsoft.com/office/drawing/2014/main" xmlns="" id="{20FBEA6E-CA5E-44BD-B307-ABC9ECECFBE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45" name="Freeform 14">
              <a:extLst>
                <a:ext uri="{FF2B5EF4-FFF2-40B4-BE49-F238E27FC236}">
                  <a16:creationId xmlns:a16="http://schemas.microsoft.com/office/drawing/2014/main" xmlns="" id="{D99675B1-DB47-4C3A-AB88-AAFF5D482F5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46" name="Freeform 15">
              <a:extLst>
                <a:ext uri="{FF2B5EF4-FFF2-40B4-BE49-F238E27FC236}">
                  <a16:creationId xmlns:a16="http://schemas.microsoft.com/office/drawing/2014/main" xmlns="" id="{E31454EC-7A3E-4AC8-AABC-52AA6AA7E89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47" name="Freeform 16">
              <a:extLst>
                <a:ext uri="{FF2B5EF4-FFF2-40B4-BE49-F238E27FC236}">
                  <a16:creationId xmlns:a16="http://schemas.microsoft.com/office/drawing/2014/main" xmlns="" id="{3109BB6F-A346-49B5-82E9-F2650BBF1BA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48" name="Freeform 17">
              <a:extLst>
                <a:ext uri="{FF2B5EF4-FFF2-40B4-BE49-F238E27FC236}">
                  <a16:creationId xmlns:a16="http://schemas.microsoft.com/office/drawing/2014/main" xmlns="" id="{F81FA27F-C104-4E7D-BE92-7A2811CDD48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149" name="Freeform 18">
              <a:extLst>
                <a:ext uri="{FF2B5EF4-FFF2-40B4-BE49-F238E27FC236}">
                  <a16:creationId xmlns:a16="http://schemas.microsoft.com/office/drawing/2014/main" xmlns="" id="{B677B330-FB3E-4C6C-919C-12B90BE61F2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150" name="Freeform 19">
              <a:extLst>
                <a:ext uri="{FF2B5EF4-FFF2-40B4-BE49-F238E27FC236}">
                  <a16:creationId xmlns:a16="http://schemas.microsoft.com/office/drawing/2014/main" xmlns="" id="{6BE1B8BD-E8A5-4794-81A6-F0AC9F3C94B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151" name="Freeform 20">
              <a:extLst>
                <a:ext uri="{FF2B5EF4-FFF2-40B4-BE49-F238E27FC236}">
                  <a16:creationId xmlns:a16="http://schemas.microsoft.com/office/drawing/2014/main" xmlns="" id="{18C329D0-2CD6-440D-8585-7BE8A813570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152" name="Freeform 21">
              <a:extLst>
                <a:ext uri="{FF2B5EF4-FFF2-40B4-BE49-F238E27FC236}">
                  <a16:creationId xmlns:a16="http://schemas.microsoft.com/office/drawing/2014/main" xmlns="" id="{DD7E021D-22D7-42E8-9DDE-FF9AB9482A5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153" name="Freeform 22">
              <a:extLst>
                <a:ext uri="{FF2B5EF4-FFF2-40B4-BE49-F238E27FC236}">
                  <a16:creationId xmlns:a16="http://schemas.microsoft.com/office/drawing/2014/main" xmlns="" id="{7E3DAB05-2B17-4064-B002-E9BCAFE084C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155" name="Group 154">
            <a:extLst>
              <a:ext uri="{FF2B5EF4-FFF2-40B4-BE49-F238E27FC236}">
                <a16:creationId xmlns:a16="http://schemas.microsoft.com/office/drawing/2014/main" xmlns="" id="{672F9DC4-C2C4-43CF-9C2C-2EE1826F77A2}"/>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681520" y="-30"/>
            <a:ext cx="2356675" cy="6853284"/>
            <a:chOff x="6627813" y="195452"/>
            <a:chExt cx="1952625" cy="5678299"/>
          </a:xfrm>
          <a:solidFill>
            <a:schemeClr val="accent1"/>
          </a:solidFill>
        </p:grpSpPr>
        <p:sp>
          <p:nvSpPr>
            <p:cNvPr id="156" name="Freeform 27">
              <a:extLst>
                <a:ext uri="{FF2B5EF4-FFF2-40B4-BE49-F238E27FC236}">
                  <a16:creationId xmlns:a16="http://schemas.microsoft.com/office/drawing/2014/main" xmlns="" id="{4E0064C5-2224-49BF-884A-D0118AEABB2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157" name="Freeform 28">
              <a:extLst>
                <a:ext uri="{FF2B5EF4-FFF2-40B4-BE49-F238E27FC236}">
                  <a16:creationId xmlns:a16="http://schemas.microsoft.com/office/drawing/2014/main" xmlns="" id="{0D33309E-8132-42DA-B37B-4CAF0F6D1DD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158" name="Freeform 29">
              <a:extLst>
                <a:ext uri="{FF2B5EF4-FFF2-40B4-BE49-F238E27FC236}">
                  <a16:creationId xmlns:a16="http://schemas.microsoft.com/office/drawing/2014/main" xmlns="" id="{739DA087-BAEC-4E31-946D-3BA859C62E5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159" name="Freeform 30">
              <a:extLst>
                <a:ext uri="{FF2B5EF4-FFF2-40B4-BE49-F238E27FC236}">
                  <a16:creationId xmlns:a16="http://schemas.microsoft.com/office/drawing/2014/main" xmlns="" id="{395F1535-595E-4F4C-BEC0-F2EA90625DD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160" name="Freeform 31">
              <a:extLst>
                <a:ext uri="{FF2B5EF4-FFF2-40B4-BE49-F238E27FC236}">
                  <a16:creationId xmlns:a16="http://schemas.microsoft.com/office/drawing/2014/main" xmlns="" id="{FFFD4D55-2142-47EB-B7EB-5C049C731E7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161" name="Freeform 32">
              <a:extLst>
                <a:ext uri="{FF2B5EF4-FFF2-40B4-BE49-F238E27FC236}">
                  <a16:creationId xmlns:a16="http://schemas.microsoft.com/office/drawing/2014/main" xmlns="" id="{22CAF07E-CB2F-438A-AD2E-86E3A409BFE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162" name="Freeform 33">
              <a:extLst>
                <a:ext uri="{FF2B5EF4-FFF2-40B4-BE49-F238E27FC236}">
                  <a16:creationId xmlns:a16="http://schemas.microsoft.com/office/drawing/2014/main" xmlns="" id="{148C41FD-1EDA-45D8-AAA4-E79A7619842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163" name="Freeform 34">
              <a:extLst>
                <a:ext uri="{FF2B5EF4-FFF2-40B4-BE49-F238E27FC236}">
                  <a16:creationId xmlns:a16="http://schemas.microsoft.com/office/drawing/2014/main" xmlns="" id="{3D1F13F1-22C7-4224-85FE-622B9F3C902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164" name="Freeform 35">
              <a:extLst>
                <a:ext uri="{FF2B5EF4-FFF2-40B4-BE49-F238E27FC236}">
                  <a16:creationId xmlns:a16="http://schemas.microsoft.com/office/drawing/2014/main" xmlns="" id="{0AD99730-19F0-4DB7-8108-25AF31361F3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165" name="Freeform 36">
              <a:extLst>
                <a:ext uri="{FF2B5EF4-FFF2-40B4-BE49-F238E27FC236}">
                  <a16:creationId xmlns:a16="http://schemas.microsoft.com/office/drawing/2014/main" xmlns="" id="{143A6D61-3504-4654-982B-80B7F0B5BD3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166" name="Freeform 37">
              <a:extLst>
                <a:ext uri="{FF2B5EF4-FFF2-40B4-BE49-F238E27FC236}">
                  <a16:creationId xmlns:a16="http://schemas.microsoft.com/office/drawing/2014/main" xmlns="" id="{990038CA-7285-43A9-A8FE-30824AC14BD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167" name="Freeform 38">
              <a:extLst>
                <a:ext uri="{FF2B5EF4-FFF2-40B4-BE49-F238E27FC236}">
                  <a16:creationId xmlns:a16="http://schemas.microsoft.com/office/drawing/2014/main" xmlns="" id="{0346AEBE-37DC-4BAB-B50D-E0D76384347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2" name="Título 1">
            <a:extLst>
              <a:ext uri="{FF2B5EF4-FFF2-40B4-BE49-F238E27FC236}">
                <a16:creationId xmlns:a16="http://schemas.microsoft.com/office/drawing/2014/main" xmlns="" id="{6AF40194-4B03-E2CA-E1F1-0EEE416633B4}"/>
              </a:ext>
            </a:extLst>
          </p:cNvPr>
          <p:cNvSpPr>
            <a:spLocks noGrp="1"/>
          </p:cNvSpPr>
          <p:nvPr>
            <p:ph type="title"/>
          </p:nvPr>
        </p:nvSpPr>
        <p:spPr>
          <a:xfrm>
            <a:off x="6483096" y="624110"/>
            <a:ext cx="5021516" cy="1280890"/>
          </a:xfrm>
        </p:spPr>
        <p:txBody>
          <a:bodyPr>
            <a:normAutofit/>
          </a:bodyPr>
          <a:lstStyle/>
          <a:p>
            <a:r>
              <a:rPr lang="es-MX" dirty="0"/>
              <a:t>La socialización</a:t>
            </a:r>
          </a:p>
        </p:txBody>
      </p:sp>
      <p:sp>
        <p:nvSpPr>
          <p:cNvPr id="169" name="Rectangle 168">
            <a:extLst>
              <a:ext uri="{FF2B5EF4-FFF2-40B4-BE49-F238E27FC236}">
                <a16:creationId xmlns:a16="http://schemas.microsoft.com/office/drawing/2014/main" xmlns="" id="{6CA72FCB-DBCC-435A-838B-682978F479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4296"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Marcador de contenido 2">
            <a:extLst>
              <a:ext uri="{FF2B5EF4-FFF2-40B4-BE49-F238E27FC236}">
                <a16:creationId xmlns:a16="http://schemas.microsoft.com/office/drawing/2014/main" xmlns="" id="{0C143D8D-996B-DBFB-926D-A60B5BD97B30}"/>
              </a:ext>
            </a:extLst>
          </p:cNvPr>
          <p:cNvSpPr>
            <a:spLocks noGrp="1"/>
          </p:cNvSpPr>
          <p:nvPr>
            <p:ph idx="1"/>
          </p:nvPr>
        </p:nvSpPr>
        <p:spPr>
          <a:xfrm>
            <a:off x="6438191" y="2133600"/>
            <a:ext cx="5066419" cy="3777622"/>
          </a:xfrm>
        </p:spPr>
        <p:txBody>
          <a:bodyPr>
            <a:normAutofit/>
          </a:bodyPr>
          <a:lstStyle/>
          <a:p>
            <a:pPr>
              <a:lnSpc>
                <a:spcPct val="90000"/>
              </a:lnSpc>
            </a:pPr>
            <a:r>
              <a:rPr lang="es-MX" sz="1500" dirty="0"/>
              <a:t>Para una plena promoción del trabajo humano, no basta con que se le pague al trabajador “un salario justo”. Otros documentos sociales proponen la copropiedad de los medios de trabajo, donde los trabajadores participen en la gestión y beneficios de la empresa.</a:t>
            </a:r>
          </a:p>
          <a:p>
            <a:pPr>
              <a:lnSpc>
                <a:spcPct val="90000"/>
              </a:lnSpc>
            </a:pPr>
            <a:r>
              <a:rPr lang="es-MX" sz="1500" dirty="0"/>
              <a:t>La supresión de la propiedad privada no basta para la socialización, el socialismo no es la socialización.</a:t>
            </a:r>
          </a:p>
          <a:p>
            <a:pPr>
              <a:lnSpc>
                <a:spcPct val="90000"/>
              </a:lnSpc>
            </a:pPr>
            <a:r>
              <a:rPr lang="es-MX" sz="1500" dirty="0"/>
              <a:t>La socialización es la única ruta que se puede transitar,  de otro modo, </a:t>
            </a:r>
            <a:r>
              <a:rPr lang="es-ES" sz="1500" dirty="0"/>
              <a:t>el trabajo humano nunca será debidamente promovido, ni los conflictos y tensiones superados. </a:t>
            </a:r>
            <a:endParaRPr lang="es-MX" sz="1500" dirty="0"/>
          </a:p>
        </p:txBody>
      </p:sp>
    </p:spTree>
    <p:extLst>
      <p:ext uri="{BB962C8B-B14F-4D97-AF65-F5344CB8AC3E}">
        <p14:creationId xmlns:p14="http://schemas.microsoft.com/office/powerpoint/2010/main" val="891785061"/>
      </p:ext>
    </p:extLst>
  </p:cSld>
  <p:clrMapOvr>
    <a:masterClrMapping/>
  </p:clrMapOvr>
</p:sld>
</file>

<file path=ppt/theme/theme1.xml><?xml version="1.0" encoding="utf-8"?>
<a:theme xmlns:a="http://schemas.openxmlformats.org/drawingml/2006/main" name="Espiral">
  <a:themeElements>
    <a:clrScheme name="Wisp">
      <a:dk1>
        <a:sysClr val="windowText" lastClr="000000"/>
      </a:dk1>
      <a:lt1>
        <a:sysClr val="window" lastClr="FFFFFF"/>
      </a:lt1>
      <a:dk2>
        <a:srgbClr val="2C333A"/>
      </a:dk2>
      <a:lt2>
        <a:srgbClr val="D6ECED"/>
      </a:lt2>
      <a:accent1>
        <a:srgbClr val="DE32DE"/>
      </a:accent1>
      <a:accent2>
        <a:srgbClr val="F42B8A"/>
      </a:accent2>
      <a:accent3>
        <a:srgbClr val="349FE7"/>
      </a:accent3>
      <a:accent4>
        <a:srgbClr val="565FF8"/>
      </a:accent4>
      <a:accent5>
        <a:srgbClr val="876BE7"/>
      </a:accent5>
      <a:accent6>
        <a:srgbClr val="F268C2"/>
      </a:accent6>
      <a:hlink>
        <a:srgbClr val="F55CF9"/>
      </a:hlink>
      <a:folHlink>
        <a:srgbClr val="E8A0EE"/>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F20B7C8E-B819-43F3-AAF9-EE50B1A83630}"/>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75CB40-8686-4C48-810A-C2974D3D3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CB8F5F2-61AB-4CE6-A5E3-F34B87B0EE42}">
  <ds:schemaRefs>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http://purl.org/dc/elements/1.1/"/>
    <ds:schemaRef ds:uri="http://schemas.microsoft.com/office/2006/documentManagement/types"/>
    <ds:schemaRef ds:uri="71af3243-3dd4-4a8d-8c0d-dd76da1f02a5"/>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507C3E52-A0B1-49C0-88BD-66B715EE8B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Diseño Espiral para planificación de eventos</Template>
  <TotalTime>242</TotalTime>
  <Words>949</Words>
  <Application>Microsoft Office PowerPoint</Application>
  <PresentationFormat>Personalizado</PresentationFormat>
  <Paragraphs>32</Paragraphs>
  <Slides>9</Slides>
  <Notes>3</Notes>
  <HiddenSlides>0</HiddenSlides>
  <MMClips>0</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Espiral</vt:lpstr>
      <vt:lpstr>Juan Pablo 11: Laborem Exercens Trabajo, capital, propiedad y socialización</vt:lpstr>
      <vt:lpstr>Introducción</vt:lpstr>
      <vt:lpstr>Introducción</vt:lpstr>
      <vt:lpstr>La ruptura de la imagen teológica y humanista</vt:lpstr>
      <vt:lpstr>El capital</vt:lpstr>
      <vt:lpstr>La propiedad</vt:lpstr>
      <vt:lpstr>La socialización</vt:lpstr>
      <vt:lpstr>La socialización</vt:lpstr>
      <vt:lpstr>La socialización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Juan Pablo 11: Laborem Exercens Trabajo, capital, propiedad y socialización</dc:title>
  <dc:creator>Aldo Moreno</dc:creator>
  <cp:lastModifiedBy>Conchis B</cp:lastModifiedBy>
  <cp:revision>3</cp:revision>
  <dcterms:created xsi:type="dcterms:W3CDTF">2022-05-20T19:19:43Z</dcterms:created>
  <dcterms:modified xsi:type="dcterms:W3CDTF">2022-06-29T15:48:35Z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